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42"/>
  </p:notesMasterIdLst>
  <p:sldIdLst>
    <p:sldId id="342" r:id="rId3"/>
    <p:sldId id="257" r:id="rId4"/>
    <p:sldId id="360" r:id="rId5"/>
    <p:sldId id="343" r:id="rId6"/>
    <p:sldId id="346" r:id="rId7"/>
    <p:sldId id="259" r:id="rId8"/>
    <p:sldId id="348" r:id="rId9"/>
    <p:sldId id="260" r:id="rId10"/>
    <p:sldId id="262" r:id="rId11"/>
    <p:sldId id="263" r:id="rId12"/>
    <p:sldId id="349" r:id="rId13"/>
    <p:sldId id="261" r:id="rId14"/>
    <p:sldId id="350" r:id="rId15"/>
    <p:sldId id="351" r:id="rId16"/>
    <p:sldId id="352" r:id="rId17"/>
    <p:sldId id="1455" r:id="rId18"/>
    <p:sldId id="1456" r:id="rId19"/>
    <p:sldId id="1457" r:id="rId20"/>
    <p:sldId id="1458" r:id="rId21"/>
    <p:sldId id="353" r:id="rId22"/>
    <p:sldId id="354" r:id="rId23"/>
    <p:sldId id="359" r:id="rId24"/>
    <p:sldId id="355" r:id="rId25"/>
    <p:sldId id="356" r:id="rId26"/>
    <p:sldId id="264" r:id="rId27"/>
    <p:sldId id="265" r:id="rId28"/>
    <p:sldId id="266" r:id="rId29"/>
    <p:sldId id="358" r:id="rId30"/>
    <p:sldId id="370" r:id="rId31"/>
    <p:sldId id="361" r:id="rId32"/>
    <p:sldId id="362" r:id="rId33"/>
    <p:sldId id="363" r:id="rId34"/>
    <p:sldId id="364" r:id="rId35"/>
    <p:sldId id="365" r:id="rId36"/>
    <p:sldId id="366" r:id="rId37"/>
    <p:sldId id="367" r:id="rId38"/>
    <p:sldId id="368" r:id="rId39"/>
    <p:sldId id="369" r:id="rId40"/>
    <p:sldId id="34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8A5650-F8E6-4E47-AABB-7DB8B2EC0A8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C22E020-FA3E-46AD-9D20-3C6AAC112B2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Optimising a CNN Model</a:t>
          </a:r>
          <a:endParaRPr lang="en-US"/>
        </a:p>
      </dgm:t>
    </dgm:pt>
    <dgm:pt modelId="{4ED00602-7843-487E-8909-22ADA199EEC4}" type="parTrans" cxnId="{73ED0356-9629-482D-BD1A-86C3876CF8A8}">
      <dgm:prSet/>
      <dgm:spPr/>
      <dgm:t>
        <a:bodyPr/>
        <a:lstStyle/>
        <a:p>
          <a:endParaRPr lang="en-US"/>
        </a:p>
      </dgm:t>
    </dgm:pt>
    <dgm:pt modelId="{B89DE156-AF0F-42E6-8E5D-223C0D242B51}" type="sibTrans" cxnId="{73ED0356-9629-482D-BD1A-86C3876CF8A8}">
      <dgm:prSet/>
      <dgm:spPr/>
      <dgm:t>
        <a:bodyPr/>
        <a:lstStyle/>
        <a:p>
          <a:endParaRPr lang="en-US"/>
        </a:p>
      </dgm:t>
    </dgm:pt>
    <dgm:pt modelId="{39F65520-C042-4026-81B0-7D03E8E236F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Data Augmentation</a:t>
          </a:r>
          <a:endParaRPr lang="en-US"/>
        </a:p>
      </dgm:t>
    </dgm:pt>
    <dgm:pt modelId="{2677A6FA-6A15-46A1-A57F-E46ACE395A11}" type="parTrans" cxnId="{2F95295B-E26C-43DA-B556-C5663B4E4D65}">
      <dgm:prSet/>
      <dgm:spPr/>
      <dgm:t>
        <a:bodyPr/>
        <a:lstStyle/>
        <a:p>
          <a:endParaRPr lang="en-US"/>
        </a:p>
      </dgm:t>
    </dgm:pt>
    <dgm:pt modelId="{EE2D480F-8646-4D47-9DE0-56294DC55D73}" type="sibTrans" cxnId="{2F95295B-E26C-43DA-B556-C5663B4E4D65}">
      <dgm:prSet/>
      <dgm:spPr/>
      <dgm:t>
        <a:bodyPr/>
        <a:lstStyle/>
        <a:p>
          <a:endParaRPr lang="en-US"/>
        </a:p>
      </dgm:t>
    </dgm:pt>
    <dgm:pt modelId="{B0C767CF-3B5B-4FA6-96AC-BAE48A9E127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 Practical example - optimise CNN model’s performance</a:t>
          </a:r>
          <a:endParaRPr lang="en-US"/>
        </a:p>
      </dgm:t>
    </dgm:pt>
    <dgm:pt modelId="{76801314-48E3-4228-B4BC-6288A3339D45}" type="parTrans" cxnId="{BB587C2D-0DE5-4B1F-8548-6354D45F4923}">
      <dgm:prSet/>
      <dgm:spPr/>
      <dgm:t>
        <a:bodyPr/>
        <a:lstStyle/>
        <a:p>
          <a:endParaRPr lang="en-US"/>
        </a:p>
      </dgm:t>
    </dgm:pt>
    <dgm:pt modelId="{73093580-30FF-46BA-B8F0-1BD9DF475920}" type="sibTrans" cxnId="{BB587C2D-0DE5-4B1F-8548-6354D45F4923}">
      <dgm:prSet/>
      <dgm:spPr/>
      <dgm:t>
        <a:bodyPr/>
        <a:lstStyle/>
        <a:p>
          <a:endParaRPr lang="en-US"/>
        </a:p>
      </dgm:t>
    </dgm:pt>
    <dgm:pt modelId="{7BB2C3C2-22CA-46A2-A7E2-7FA9823D2BE9}" type="pres">
      <dgm:prSet presAssocID="{8F8A5650-F8E6-4E47-AABB-7DB8B2EC0A84}" presName="root" presStyleCnt="0">
        <dgm:presLayoutVars>
          <dgm:dir/>
          <dgm:resizeHandles val="exact"/>
        </dgm:presLayoutVars>
      </dgm:prSet>
      <dgm:spPr/>
    </dgm:pt>
    <dgm:pt modelId="{C13DE513-CBC6-4DF5-9C1F-BAE42F1B953A}" type="pres">
      <dgm:prSet presAssocID="{4C22E020-FA3E-46AD-9D20-3C6AAC112B2B}" presName="compNode" presStyleCnt="0"/>
      <dgm:spPr/>
    </dgm:pt>
    <dgm:pt modelId="{F8503594-CEB7-4A66-9FCB-85BF05766BCB}" type="pres">
      <dgm:prSet presAssocID="{4C22E020-FA3E-46AD-9D20-3C6AAC112B2B}" presName="bgRect" presStyleLbl="bgShp" presStyleIdx="0" presStyleCnt="3"/>
      <dgm:spPr/>
    </dgm:pt>
    <dgm:pt modelId="{6483CB84-6E38-4862-9F59-50A1ADCE284A}" type="pres">
      <dgm:prSet presAssocID="{4C22E020-FA3E-46AD-9D20-3C6AAC112B2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3DF9FE7-E0BB-4E72-8704-BA87D07B2942}" type="pres">
      <dgm:prSet presAssocID="{4C22E020-FA3E-46AD-9D20-3C6AAC112B2B}" presName="spaceRect" presStyleCnt="0"/>
      <dgm:spPr/>
    </dgm:pt>
    <dgm:pt modelId="{F8705027-8D83-45EE-B85B-2FD49A2674A4}" type="pres">
      <dgm:prSet presAssocID="{4C22E020-FA3E-46AD-9D20-3C6AAC112B2B}" presName="parTx" presStyleLbl="revTx" presStyleIdx="0" presStyleCnt="3">
        <dgm:presLayoutVars>
          <dgm:chMax val="0"/>
          <dgm:chPref val="0"/>
        </dgm:presLayoutVars>
      </dgm:prSet>
      <dgm:spPr/>
    </dgm:pt>
    <dgm:pt modelId="{1C0F0965-D251-4F7C-AC52-FE1271CA4AEC}" type="pres">
      <dgm:prSet presAssocID="{B89DE156-AF0F-42E6-8E5D-223C0D242B51}" presName="sibTrans" presStyleCnt="0"/>
      <dgm:spPr/>
    </dgm:pt>
    <dgm:pt modelId="{F4B995C5-4871-49F5-A588-2136F78B67AF}" type="pres">
      <dgm:prSet presAssocID="{39F65520-C042-4026-81B0-7D03E8E236FA}" presName="compNode" presStyleCnt="0"/>
      <dgm:spPr/>
    </dgm:pt>
    <dgm:pt modelId="{0CF6E25F-C1D0-4357-9413-6D9C17D311F7}" type="pres">
      <dgm:prSet presAssocID="{39F65520-C042-4026-81B0-7D03E8E236FA}" presName="bgRect" presStyleLbl="bgShp" presStyleIdx="1" presStyleCnt="3"/>
      <dgm:spPr/>
    </dgm:pt>
    <dgm:pt modelId="{E4DDF135-4A50-4DD7-926E-F24C54F37CF3}" type="pres">
      <dgm:prSet presAssocID="{39F65520-C042-4026-81B0-7D03E8E236F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EC3CE2A-B7EE-44FA-AB90-C826A18371F5}" type="pres">
      <dgm:prSet presAssocID="{39F65520-C042-4026-81B0-7D03E8E236FA}" presName="spaceRect" presStyleCnt="0"/>
      <dgm:spPr/>
    </dgm:pt>
    <dgm:pt modelId="{93175805-D38D-4FD5-9248-47C6960CE3F5}" type="pres">
      <dgm:prSet presAssocID="{39F65520-C042-4026-81B0-7D03E8E236FA}" presName="parTx" presStyleLbl="revTx" presStyleIdx="1" presStyleCnt="3">
        <dgm:presLayoutVars>
          <dgm:chMax val="0"/>
          <dgm:chPref val="0"/>
        </dgm:presLayoutVars>
      </dgm:prSet>
      <dgm:spPr/>
    </dgm:pt>
    <dgm:pt modelId="{2D9F7124-2636-4EE2-9BC5-1A30A6050F15}" type="pres">
      <dgm:prSet presAssocID="{EE2D480F-8646-4D47-9DE0-56294DC55D73}" presName="sibTrans" presStyleCnt="0"/>
      <dgm:spPr/>
    </dgm:pt>
    <dgm:pt modelId="{B6D6DFDD-6FB8-48BC-B8BB-16137500CF8C}" type="pres">
      <dgm:prSet presAssocID="{B0C767CF-3B5B-4FA6-96AC-BAE48A9E127D}" presName="compNode" presStyleCnt="0"/>
      <dgm:spPr/>
    </dgm:pt>
    <dgm:pt modelId="{95AAFDF9-B9E2-46D8-87F1-45DA5C2549F0}" type="pres">
      <dgm:prSet presAssocID="{B0C767CF-3B5B-4FA6-96AC-BAE48A9E127D}" presName="bgRect" presStyleLbl="bgShp" presStyleIdx="2" presStyleCnt="3"/>
      <dgm:spPr/>
    </dgm:pt>
    <dgm:pt modelId="{96B26E5E-5633-48BF-A25C-5D31FF8425C6}" type="pres">
      <dgm:prSet presAssocID="{B0C767CF-3B5B-4FA6-96AC-BAE48A9E127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B7919F6-2B1F-4600-B06A-E0723E4E6085}" type="pres">
      <dgm:prSet presAssocID="{B0C767CF-3B5B-4FA6-96AC-BAE48A9E127D}" presName="spaceRect" presStyleCnt="0"/>
      <dgm:spPr/>
    </dgm:pt>
    <dgm:pt modelId="{18666D3A-5955-4273-A9D5-54886873274E}" type="pres">
      <dgm:prSet presAssocID="{B0C767CF-3B5B-4FA6-96AC-BAE48A9E127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B587C2D-0DE5-4B1F-8548-6354D45F4923}" srcId="{8F8A5650-F8E6-4E47-AABB-7DB8B2EC0A84}" destId="{B0C767CF-3B5B-4FA6-96AC-BAE48A9E127D}" srcOrd="2" destOrd="0" parTransId="{76801314-48E3-4228-B4BC-6288A3339D45}" sibTransId="{73093580-30FF-46BA-B8F0-1BD9DF475920}"/>
    <dgm:cxn modelId="{2F95295B-E26C-43DA-B556-C5663B4E4D65}" srcId="{8F8A5650-F8E6-4E47-AABB-7DB8B2EC0A84}" destId="{39F65520-C042-4026-81B0-7D03E8E236FA}" srcOrd="1" destOrd="0" parTransId="{2677A6FA-6A15-46A1-A57F-E46ACE395A11}" sibTransId="{EE2D480F-8646-4D47-9DE0-56294DC55D73}"/>
    <dgm:cxn modelId="{F73C6E44-28F5-4F28-B305-789A4912664F}" type="presOf" srcId="{8F8A5650-F8E6-4E47-AABB-7DB8B2EC0A84}" destId="{7BB2C3C2-22CA-46A2-A7E2-7FA9823D2BE9}" srcOrd="0" destOrd="0" presId="urn:microsoft.com/office/officeart/2018/2/layout/IconVerticalSolidList"/>
    <dgm:cxn modelId="{73ED0356-9629-482D-BD1A-86C3876CF8A8}" srcId="{8F8A5650-F8E6-4E47-AABB-7DB8B2EC0A84}" destId="{4C22E020-FA3E-46AD-9D20-3C6AAC112B2B}" srcOrd="0" destOrd="0" parTransId="{4ED00602-7843-487E-8909-22ADA199EEC4}" sibTransId="{B89DE156-AF0F-42E6-8E5D-223C0D242B51}"/>
    <dgm:cxn modelId="{51C5F679-B5E3-4056-85C5-70CFFC0B2990}" type="presOf" srcId="{39F65520-C042-4026-81B0-7D03E8E236FA}" destId="{93175805-D38D-4FD5-9248-47C6960CE3F5}" srcOrd="0" destOrd="0" presId="urn:microsoft.com/office/officeart/2018/2/layout/IconVerticalSolidList"/>
    <dgm:cxn modelId="{07940BC6-CF4B-4AA3-93C1-1EE4190DE94D}" type="presOf" srcId="{4C22E020-FA3E-46AD-9D20-3C6AAC112B2B}" destId="{F8705027-8D83-45EE-B85B-2FD49A2674A4}" srcOrd="0" destOrd="0" presId="urn:microsoft.com/office/officeart/2018/2/layout/IconVerticalSolidList"/>
    <dgm:cxn modelId="{021069E6-D249-4C44-B754-C7A12E1ED98A}" type="presOf" srcId="{B0C767CF-3B5B-4FA6-96AC-BAE48A9E127D}" destId="{18666D3A-5955-4273-A9D5-54886873274E}" srcOrd="0" destOrd="0" presId="urn:microsoft.com/office/officeart/2018/2/layout/IconVerticalSolidList"/>
    <dgm:cxn modelId="{12B29249-1897-4BE3-A634-C668EA383F1A}" type="presParOf" srcId="{7BB2C3C2-22CA-46A2-A7E2-7FA9823D2BE9}" destId="{C13DE513-CBC6-4DF5-9C1F-BAE42F1B953A}" srcOrd="0" destOrd="0" presId="urn:microsoft.com/office/officeart/2018/2/layout/IconVerticalSolidList"/>
    <dgm:cxn modelId="{BD88AC43-C9F4-48E9-A4B8-43466935B367}" type="presParOf" srcId="{C13DE513-CBC6-4DF5-9C1F-BAE42F1B953A}" destId="{F8503594-CEB7-4A66-9FCB-85BF05766BCB}" srcOrd="0" destOrd="0" presId="urn:microsoft.com/office/officeart/2018/2/layout/IconVerticalSolidList"/>
    <dgm:cxn modelId="{A485A4A1-B8DF-43DD-9C99-7DECCC8BBA48}" type="presParOf" srcId="{C13DE513-CBC6-4DF5-9C1F-BAE42F1B953A}" destId="{6483CB84-6E38-4862-9F59-50A1ADCE284A}" srcOrd="1" destOrd="0" presId="urn:microsoft.com/office/officeart/2018/2/layout/IconVerticalSolidList"/>
    <dgm:cxn modelId="{8C1AF924-D049-4B8E-88DB-6E1BB51E79CF}" type="presParOf" srcId="{C13DE513-CBC6-4DF5-9C1F-BAE42F1B953A}" destId="{43DF9FE7-E0BB-4E72-8704-BA87D07B2942}" srcOrd="2" destOrd="0" presId="urn:microsoft.com/office/officeart/2018/2/layout/IconVerticalSolidList"/>
    <dgm:cxn modelId="{5831EED3-0F81-4FA0-8633-752B8205B861}" type="presParOf" srcId="{C13DE513-CBC6-4DF5-9C1F-BAE42F1B953A}" destId="{F8705027-8D83-45EE-B85B-2FD49A2674A4}" srcOrd="3" destOrd="0" presId="urn:microsoft.com/office/officeart/2018/2/layout/IconVerticalSolidList"/>
    <dgm:cxn modelId="{D64309E6-D0A8-40C2-AE74-4A3494E585E5}" type="presParOf" srcId="{7BB2C3C2-22CA-46A2-A7E2-7FA9823D2BE9}" destId="{1C0F0965-D251-4F7C-AC52-FE1271CA4AEC}" srcOrd="1" destOrd="0" presId="urn:microsoft.com/office/officeart/2018/2/layout/IconVerticalSolidList"/>
    <dgm:cxn modelId="{26B01776-4E34-407C-8A65-99EAFA43846C}" type="presParOf" srcId="{7BB2C3C2-22CA-46A2-A7E2-7FA9823D2BE9}" destId="{F4B995C5-4871-49F5-A588-2136F78B67AF}" srcOrd="2" destOrd="0" presId="urn:microsoft.com/office/officeart/2018/2/layout/IconVerticalSolidList"/>
    <dgm:cxn modelId="{1CC41EAA-A0F6-4002-90BE-B77BF0018181}" type="presParOf" srcId="{F4B995C5-4871-49F5-A588-2136F78B67AF}" destId="{0CF6E25F-C1D0-4357-9413-6D9C17D311F7}" srcOrd="0" destOrd="0" presId="urn:microsoft.com/office/officeart/2018/2/layout/IconVerticalSolidList"/>
    <dgm:cxn modelId="{39417742-27F9-482B-8390-13E3FD9E7F32}" type="presParOf" srcId="{F4B995C5-4871-49F5-A588-2136F78B67AF}" destId="{E4DDF135-4A50-4DD7-926E-F24C54F37CF3}" srcOrd="1" destOrd="0" presId="urn:microsoft.com/office/officeart/2018/2/layout/IconVerticalSolidList"/>
    <dgm:cxn modelId="{63830C2E-D86A-4CE9-A0D2-AF099CDDE4B7}" type="presParOf" srcId="{F4B995C5-4871-49F5-A588-2136F78B67AF}" destId="{AEC3CE2A-B7EE-44FA-AB90-C826A18371F5}" srcOrd="2" destOrd="0" presId="urn:microsoft.com/office/officeart/2018/2/layout/IconVerticalSolidList"/>
    <dgm:cxn modelId="{8640954C-B570-4C31-A2AF-1130815067D7}" type="presParOf" srcId="{F4B995C5-4871-49F5-A588-2136F78B67AF}" destId="{93175805-D38D-4FD5-9248-47C6960CE3F5}" srcOrd="3" destOrd="0" presId="urn:microsoft.com/office/officeart/2018/2/layout/IconVerticalSolidList"/>
    <dgm:cxn modelId="{AA1FDE8B-D315-4D29-B32F-B7988A532229}" type="presParOf" srcId="{7BB2C3C2-22CA-46A2-A7E2-7FA9823D2BE9}" destId="{2D9F7124-2636-4EE2-9BC5-1A30A6050F15}" srcOrd="3" destOrd="0" presId="urn:microsoft.com/office/officeart/2018/2/layout/IconVerticalSolidList"/>
    <dgm:cxn modelId="{EA6689E5-9050-4265-9AE6-4F1CF0A5CB74}" type="presParOf" srcId="{7BB2C3C2-22CA-46A2-A7E2-7FA9823D2BE9}" destId="{B6D6DFDD-6FB8-48BC-B8BB-16137500CF8C}" srcOrd="4" destOrd="0" presId="urn:microsoft.com/office/officeart/2018/2/layout/IconVerticalSolidList"/>
    <dgm:cxn modelId="{F08D1021-FFEE-4EB3-A674-A53694F58E26}" type="presParOf" srcId="{B6D6DFDD-6FB8-48BC-B8BB-16137500CF8C}" destId="{95AAFDF9-B9E2-46D8-87F1-45DA5C2549F0}" srcOrd="0" destOrd="0" presId="urn:microsoft.com/office/officeart/2018/2/layout/IconVerticalSolidList"/>
    <dgm:cxn modelId="{DA42C979-5E26-4D8F-9890-CD6383B891E8}" type="presParOf" srcId="{B6D6DFDD-6FB8-48BC-B8BB-16137500CF8C}" destId="{96B26E5E-5633-48BF-A25C-5D31FF8425C6}" srcOrd="1" destOrd="0" presId="urn:microsoft.com/office/officeart/2018/2/layout/IconVerticalSolidList"/>
    <dgm:cxn modelId="{2635FE9C-C420-4057-A91F-504E1D62AE90}" type="presParOf" srcId="{B6D6DFDD-6FB8-48BC-B8BB-16137500CF8C}" destId="{4B7919F6-2B1F-4600-B06A-E0723E4E6085}" srcOrd="2" destOrd="0" presId="urn:microsoft.com/office/officeart/2018/2/layout/IconVerticalSolidList"/>
    <dgm:cxn modelId="{5E8FC9EE-B95E-416E-B180-0A7AC6B9C8EE}" type="presParOf" srcId="{B6D6DFDD-6FB8-48BC-B8BB-16137500CF8C}" destId="{18666D3A-5955-4273-A9D5-54886873274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9C8823-9E83-4E54-90CA-DA71349683DF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8A2191-BD41-4B6A-A7F3-180CE6492683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What is Data Augmentation?</a:t>
          </a:r>
          <a:endParaRPr lang="en-US"/>
        </a:p>
      </dgm:t>
    </dgm:pt>
    <dgm:pt modelId="{4AD76330-95D6-4C05-8E51-357F49516460}" type="parTrans" cxnId="{F2A5BC33-2CFC-4BDF-BABA-CBC3357E53F4}">
      <dgm:prSet/>
      <dgm:spPr/>
      <dgm:t>
        <a:bodyPr/>
        <a:lstStyle/>
        <a:p>
          <a:endParaRPr lang="en-US"/>
        </a:p>
      </dgm:t>
    </dgm:pt>
    <dgm:pt modelId="{5B283932-4AF8-4507-8CA7-2CE7D37B6EAF}" type="sibTrans" cxnId="{F2A5BC33-2CFC-4BDF-BABA-CBC3357E53F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B971AF0-F99C-49CE-A8EE-3CCF298E36B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Why do we need it?</a:t>
          </a:r>
          <a:endParaRPr lang="en-US"/>
        </a:p>
      </dgm:t>
    </dgm:pt>
    <dgm:pt modelId="{E0C01C22-614C-4426-8D2F-2254110A2B08}" type="parTrans" cxnId="{AE122FA4-131C-47BC-A2F2-43093BFAD58C}">
      <dgm:prSet/>
      <dgm:spPr/>
      <dgm:t>
        <a:bodyPr/>
        <a:lstStyle/>
        <a:p>
          <a:endParaRPr lang="en-US"/>
        </a:p>
      </dgm:t>
    </dgm:pt>
    <dgm:pt modelId="{9397E4DC-3250-4D1D-A89A-826B9F96055A}" type="sibTrans" cxnId="{AE122FA4-131C-47BC-A2F2-43093BFAD58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82D0943-958C-4930-AF3C-B162BD8D52C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How does data augmentation work?</a:t>
          </a:r>
          <a:endParaRPr lang="en-US"/>
        </a:p>
      </dgm:t>
    </dgm:pt>
    <dgm:pt modelId="{80383FF3-8736-4FB3-9E76-61EFD4178E77}" type="parTrans" cxnId="{4B425843-05E0-470C-8051-A679311464F3}">
      <dgm:prSet/>
      <dgm:spPr/>
      <dgm:t>
        <a:bodyPr/>
        <a:lstStyle/>
        <a:p>
          <a:endParaRPr lang="en-US"/>
        </a:p>
      </dgm:t>
    </dgm:pt>
    <dgm:pt modelId="{F1834E28-FB52-4EE9-AB6C-B368D25CAD5C}" type="sibTrans" cxnId="{4B425843-05E0-470C-8051-A679311464F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1006E18-E9B5-46CF-B766-B3AF00E0C26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What to Augment?</a:t>
          </a:r>
          <a:endParaRPr lang="en-US"/>
        </a:p>
      </dgm:t>
    </dgm:pt>
    <dgm:pt modelId="{D4161DE3-2850-4212-86E8-304C336974D3}" type="parTrans" cxnId="{472237A6-5270-4A3D-8E9D-D2DA727E98A9}">
      <dgm:prSet/>
      <dgm:spPr/>
      <dgm:t>
        <a:bodyPr/>
        <a:lstStyle/>
        <a:p>
          <a:endParaRPr lang="en-US"/>
        </a:p>
      </dgm:t>
    </dgm:pt>
    <dgm:pt modelId="{FA775132-BD65-4397-8C02-845736A33A24}" type="sibTrans" cxnId="{472237A6-5270-4A3D-8E9D-D2DA727E98A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3727A19-4BD4-4A6F-AF53-E109C882740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Augmentation Categories for Images</a:t>
          </a:r>
          <a:endParaRPr lang="en-US"/>
        </a:p>
      </dgm:t>
    </dgm:pt>
    <dgm:pt modelId="{8117F6E6-0499-4988-B381-506CB16D4539}" type="parTrans" cxnId="{76BE3E3D-EAD1-4585-9C5F-350E9319C6C1}">
      <dgm:prSet/>
      <dgm:spPr/>
      <dgm:t>
        <a:bodyPr/>
        <a:lstStyle/>
        <a:p>
          <a:endParaRPr lang="en-US"/>
        </a:p>
      </dgm:t>
    </dgm:pt>
    <dgm:pt modelId="{35041AD7-A5FF-4C69-A80D-B7AD4B7C7011}" type="sibTrans" cxnId="{76BE3E3D-EAD1-4585-9C5F-350E9319C6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3C81A84-E0D6-411F-9478-018A327DA9B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Where and when to use Data augmentation?</a:t>
          </a:r>
          <a:endParaRPr lang="en-US"/>
        </a:p>
      </dgm:t>
    </dgm:pt>
    <dgm:pt modelId="{AC3E7488-BF56-4D23-8EA3-0EE6F88739B4}" type="parTrans" cxnId="{60C614E9-AA67-49DD-A358-DA2378531FF6}">
      <dgm:prSet/>
      <dgm:spPr/>
      <dgm:t>
        <a:bodyPr/>
        <a:lstStyle/>
        <a:p>
          <a:endParaRPr lang="en-US"/>
        </a:p>
      </dgm:t>
    </dgm:pt>
    <dgm:pt modelId="{1CE60CA8-778E-448E-82B9-D7AC2727BD30}" type="sibTrans" cxnId="{60C614E9-AA67-49DD-A358-DA2378531FF6}">
      <dgm:prSet/>
      <dgm:spPr/>
      <dgm:t>
        <a:bodyPr/>
        <a:lstStyle/>
        <a:p>
          <a:endParaRPr lang="en-US"/>
        </a:p>
      </dgm:t>
    </dgm:pt>
    <dgm:pt modelId="{391F4E2F-A431-4200-83D6-2D2EA15806E9}" type="pres">
      <dgm:prSet presAssocID="{E99C8823-9E83-4E54-90CA-DA71349683DF}" presName="root" presStyleCnt="0">
        <dgm:presLayoutVars>
          <dgm:dir/>
          <dgm:resizeHandles val="exact"/>
        </dgm:presLayoutVars>
      </dgm:prSet>
      <dgm:spPr/>
    </dgm:pt>
    <dgm:pt modelId="{4D1C3DF4-B3BF-41DB-B39C-B6A41976BEC3}" type="pres">
      <dgm:prSet presAssocID="{E99C8823-9E83-4E54-90CA-DA71349683DF}" presName="container" presStyleCnt="0">
        <dgm:presLayoutVars>
          <dgm:dir/>
          <dgm:resizeHandles val="exact"/>
        </dgm:presLayoutVars>
      </dgm:prSet>
      <dgm:spPr/>
    </dgm:pt>
    <dgm:pt modelId="{D38FAC05-DC3C-4E29-B1C5-30E57ECE7950}" type="pres">
      <dgm:prSet presAssocID="{8D8A2191-BD41-4B6A-A7F3-180CE6492683}" presName="compNode" presStyleCnt="0"/>
      <dgm:spPr/>
    </dgm:pt>
    <dgm:pt modelId="{E0A7C017-26B6-48C6-8A38-353DC17CCD6C}" type="pres">
      <dgm:prSet presAssocID="{8D8A2191-BD41-4B6A-A7F3-180CE6492683}" presName="iconBgRect" presStyleLbl="bgShp" presStyleIdx="0" presStyleCnt="6"/>
      <dgm:spPr/>
    </dgm:pt>
    <dgm:pt modelId="{D1EEE70E-C7A3-40A0-BB18-A37F898CFD8F}" type="pres">
      <dgm:prSet presAssocID="{8D8A2191-BD41-4B6A-A7F3-180CE649268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4BE1DD7-238A-4830-A162-33B5CB25CAA9}" type="pres">
      <dgm:prSet presAssocID="{8D8A2191-BD41-4B6A-A7F3-180CE6492683}" presName="spaceRect" presStyleCnt="0"/>
      <dgm:spPr/>
    </dgm:pt>
    <dgm:pt modelId="{23DE536E-B99D-47AB-9B2A-BD7451C6150E}" type="pres">
      <dgm:prSet presAssocID="{8D8A2191-BD41-4B6A-A7F3-180CE6492683}" presName="textRect" presStyleLbl="revTx" presStyleIdx="0" presStyleCnt="6">
        <dgm:presLayoutVars>
          <dgm:chMax val="1"/>
          <dgm:chPref val="1"/>
        </dgm:presLayoutVars>
      </dgm:prSet>
      <dgm:spPr/>
    </dgm:pt>
    <dgm:pt modelId="{FC406137-14ED-4CFB-B066-0480F8119B8F}" type="pres">
      <dgm:prSet presAssocID="{5B283932-4AF8-4507-8CA7-2CE7D37B6EAF}" presName="sibTrans" presStyleLbl="sibTrans2D1" presStyleIdx="0" presStyleCnt="0"/>
      <dgm:spPr/>
    </dgm:pt>
    <dgm:pt modelId="{3AE7DF64-769F-4CDF-AFC1-6FB5D0C2C325}" type="pres">
      <dgm:prSet presAssocID="{5B971AF0-F99C-49CE-A8EE-3CCF298E36BF}" presName="compNode" presStyleCnt="0"/>
      <dgm:spPr/>
    </dgm:pt>
    <dgm:pt modelId="{7C87936A-6AAC-4F30-9C5B-C227E1B7D643}" type="pres">
      <dgm:prSet presAssocID="{5B971AF0-F99C-49CE-A8EE-3CCF298E36BF}" presName="iconBgRect" presStyleLbl="bgShp" presStyleIdx="1" presStyleCnt="6"/>
      <dgm:spPr/>
    </dgm:pt>
    <dgm:pt modelId="{327D614D-E911-4813-8B77-E83AD192E8B3}" type="pres">
      <dgm:prSet presAssocID="{5B971AF0-F99C-49CE-A8EE-3CCF298E36B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2EF33B68-D260-47F7-8257-63F64BFEB0F9}" type="pres">
      <dgm:prSet presAssocID="{5B971AF0-F99C-49CE-A8EE-3CCF298E36BF}" presName="spaceRect" presStyleCnt="0"/>
      <dgm:spPr/>
    </dgm:pt>
    <dgm:pt modelId="{D8E7221B-DA3E-4DA0-B8CD-6443C0229B60}" type="pres">
      <dgm:prSet presAssocID="{5B971AF0-F99C-49CE-A8EE-3CCF298E36BF}" presName="textRect" presStyleLbl="revTx" presStyleIdx="1" presStyleCnt="6">
        <dgm:presLayoutVars>
          <dgm:chMax val="1"/>
          <dgm:chPref val="1"/>
        </dgm:presLayoutVars>
      </dgm:prSet>
      <dgm:spPr/>
    </dgm:pt>
    <dgm:pt modelId="{A834178D-F0C7-4908-9509-C964B864C01C}" type="pres">
      <dgm:prSet presAssocID="{9397E4DC-3250-4D1D-A89A-826B9F96055A}" presName="sibTrans" presStyleLbl="sibTrans2D1" presStyleIdx="0" presStyleCnt="0"/>
      <dgm:spPr/>
    </dgm:pt>
    <dgm:pt modelId="{D6C168F0-4E63-4DFE-82FF-4741AC7238DE}" type="pres">
      <dgm:prSet presAssocID="{082D0943-958C-4930-AF3C-B162BD8D52C4}" presName="compNode" presStyleCnt="0"/>
      <dgm:spPr/>
    </dgm:pt>
    <dgm:pt modelId="{19567F4C-F8BB-407D-9F22-3C4DEE440CCF}" type="pres">
      <dgm:prSet presAssocID="{082D0943-958C-4930-AF3C-B162BD8D52C4}" presName="iconBgRect" presStyleLbl="bgShp" presStyleIdx="2" presStyleCnt="6"/>
      <dgm:spPr/>
    </dgm:pt>
    <dgm:pt modelId="{C6B9D3A3-FE9B-4DE1-9253-6D55C3B97AAF}" type="pres">
      <dgm:prSet presAssocID="{082D0943-958C-4930-AF3C-B162BD8D52C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2BC8C723-770B-4840-9794-7B2150C71C29}" type="pres">
      <dgm:prSet presAssocID="{082D0943-958C-4930-AF3C-B162BD8D52C4}" presName="spaceRect" presStyleCnt="0"/>
      <dgm:spPr/>
    </dgm:pt>
    <dgm:pt modelId="{CC8122FC-F070-4026-AB47-109FB30DB411}" type="pres">
      <dgm:prSet presAssocID="{082D0943-958C-4930-AF3C-B162BD8D52C4}" presName="textRect" presStyleLbl="revTx" presStyleIdx="2" presStyleCnt="6">
        <dgm:presLayoutVars>
          <dgm:chMax val="1"/>
          <dgm:chPref val="1"/>
        </dgm:presLayoutVars>
      </dgm:prSet>
      <dgm:spPr/>
    </dgm:pt>
    <dgm:pt modelId="{4564AED6-B23D-4428-B2BE-97DA15C5354A}" type="pres">
      <dgm:prSet presAssocID="{F1834E28-FB52-4EE9-AB6C-B368D25CAD5C}" presName="sibTrans" presStyleLbl="sibTrans2D1" presStyleIdx="0" presStyleCnt="0"/>
      <dgm:spPr/>
    </dgm:pt>
    <dgm:pt modelId="{AB118A11-DCE5-48C6-9459-113A79D68ABE}" type="pres">
      <dgm:prSet presAssocID="{61006E18-E9B5-46CF-B766-B3AF00E0C26F}" presName="compNode" presStyleCnt="0"/>
      <dgm:spPr/>
    </dgm:pt>
    <dgm:pt modelId="{50039FDA-E36E-4F36-B1EB-FC0013CBC314}" type="pres">
      <dgm:prSet presAssocID="{61006E18-E9B5-46CF-B766-B3AF00E0C26F}" presName="iconBgRect" presStyleLbl="bgShp" presStyleIdx="3" presStyleCnt="6"/>
      <dgm:spPr/>
    </dgm:pt>
    <dgm:pt modelId="{B1D29B8C-9309-406C-89A7-9FE5FEBE62A8}" type="pres">
      <dgm:prSet presAssocID="{61006E18-E9B5-46CF-B766-B3AF00E0C26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15E83B0-41BF-4D77-B32B-BCF928920A40}" type="pres">
      <dgm:prSet presAssocID="{61006E18-E9B5-46CF-B766-B3AF00E0C26F}" presName="spaceRect" presStyleCnt="0"/>
      <dgm:spPr/>
    </dgm:pt>
    <dgm:pt modelId="{233C360A-F166-408C-9120-8F2C7CC2E48C}" type="pres">
      <dgm:prSet presAssocID="{61006E18-E9B5-46CF-B766-B3AF00E0C26F}" presName="textRect" presStyleLbl="revTx" presStyleIdx="3" presStyleCnt="6">
        <dgm:presLayoutVars>
          <dgm:chMax val="1"/>
          <dgm:chPref val="1"/>
        </dgm:presLayoutVars>
      </dgm:prSet>
      <dgm:spPr/>
    </dgm:pt>
    <dgm:pt modelId="{881A73D6-DB62-40FB-9F8E-3DDDC21A155F}" type="pres">
      <dgm:prSet presAssocID="{FA775132-BD65-4397-8C02-845736A33A24}" presName="sibTrans" presStyleLbl="sibTrans2D1" presStyleIdx="0" presStyleCnt="0"/>
      <dgm:spPr/>
    </dgm:pt>
    <dgm:pt modelId="{4FA51EB4-9C59-4782-BFCF-E9E7A6B03101}" type="pres">
      <dgm:prSet presAssocID="{73727A19-4BD4-4A6F-AF53-E109C8827407}" presName="compNode" presStyleCnt="0"/>
      <dgm:spPr/>
    </dgm:pt>
    <dgm:pt modelId="{1DDCB7AF-5DDD-48C2-9E99-1F0AD49669B7}" type="pres">
      <dgm:prSet presAssocID="{73727A19-4BD4-4A6F-AF53-E109C8827407}" presName="iconBgRect" presStyleLbl="bgShp" presStyleIdx="4" presStyleCnt="6"/>
      <dgm:spPr/>
    </dgm:pt>
    <dgm:pt modelId="{613D15DC-6802-432B-98F4-E5CFA2B308BB}" type="pres">
      <dgm:prSet presAssocID="{73727A19-4BD4-4A6F-AF53-E109C882740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g"/>
        </a:ext>
      </dgm:extLst>
    </dgm:pt>
    <dgm:pt modelId="{1EAB5ABD-B400-4E3A-9C43-E7AA4B57B296}" type="pres">
      <dgm:prSet presAssocID="{73727A19-4BD4-4A6F-AF53-E109C8827407}" presName="spaceRect" presStyleCnt="0"/>
      <dgm:spPr/>
    </dgm:pt>
    <dgm:pt modelId="{ECAAE410-B921-4BE8-8F47-DCF82038F991}" type="pres">
      <dgm:prSet presAssocID="{73727A19-4BD4-4A6F-AF53-E109C8827407}" presName="textRect" presStyleLbl="revTx" presStyleIdx="4" presStyleCnt="6">
        <dgm:presLayoutVars>
          <dgm:chMax val="1"/>
          <dgm:chPref val="1"/>
        </dgm:presLayoutVars>
      </dgm:prSet>
      <dgm:spPr/>
    </dgm:pt>
    <dgm:pt modelId="{B75D8F77-5959-442D-A903-DC5FC9487FC9}" type="pres">
      <dgm:prSet presAssocID="{35041AD7-A5FF-4C69-A80D-B7AD4B7C7011}" presName="sibTrans" presStyleLbl="sibTrans2D1" presStyleIdx="0" presStyleCnt="0"/>
      <dgm:spPr/>
    </dgm:pt>
    <dgm:pt modelId="{E05C7573-2382-4CBF-905E-33D0F80E2ADA}" type="pres">
      <dgm:prSet presAssocID="{53C81A84-E0D6-411F-9478-018A327DA9B1}" presName="compNode" presStyleCnt="0"/>
      <dgm:spPr/>
    </dgm:pt>
    <dgm:pt modelId="{A7D3CEAE-26C4-41F8-BAEE-FD9BEF100677}" type="pres">
      <dgm:prSet presAssocID="{53C81A84-E0D6-411F-9478-018A327DA9B1}" presName="iconBgRect" presStyleLbl="bgShp" presStyleIdx="5" presStyleCnt="6"/>
      <dgm:spPr/>
    </dgm:pt>
    <dgm:pt modelId="{C064F082-5F18-4A00-BF26-57391E6AA0F4}" type="pres">
      <dgm:prSet presAssocID="{53C81A84-E0D6-411F-9478-018A327DA9B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2586A0FC-6AA8-4D43-A682-93D935FE4882}" type="pres">
      <dgm:prSet presAssocID="{53C81A84-E0D6-411F-9478-018A327DA9B1}" presName="spaceRect" presStyleCnt="0"/>
      <dgm:spPr/>
    </dgm:pt>
    <dgm:pt modelId="{22F07DC8-7704-4605-854E-ED535485DCEB}" type="pres">
      <dgm:prSet presAssocID="{53C81A84-E0D6-411F-9478-018A327DA9B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2A88F04-4AE9-42F1-A1FE-BE43E1C22CB1}" type="presOf" srcId="{73727A19-4BD4-4A6F-AF53-E109C8827407}" destId="{ECAAE410-B921-4BE8-8F47-DCF82038F991}" srcOrd="0" destOrd="0" presId="urn:microsoft.com/office/officeart/2018/2/layout/IconCircleList"/>
    <dgm:cxn modelId="{F2A5BC33-2CFC-4BDF-BABA-CBC3357E53F4}" srcId="{E99C8823-9E83-4E54-90CA-DA71349683DF}" destId="{8D8A2191-BD41-4B6A-A7F3-180CE6492683}" srcOrd="0" destOrd="0" parTransId="{4AD76330-95D6-4C05-8E51-357F49516460}" sibTransId="{5B283932-4AF8-4507-8CA7-2CE7D37B6EAF}"/>
    <dgm:cxn modelId="{76BE3E3D-EAD1-4585-9C5F-350E9319C6C1}" srcId="{E99C8823-9E83-4E54-90CA-DA71349683DF}" destId="{73727A19-4BD4-4A6F-AF53-E109C8827407}" srcOrd="4" destOrd="0" parTransId="{8117F6E6-0499-4988-B381-506CB16D4539}" sibTransId="{35041AD7-A5FF-4C69-A80D-B7AD4B7C7011}"/>
    <dgm:cxn modelId="{396C7F5D-3BCE-48C9-9AF5-22031D461365}" type="presOf" srcId="{9397E4DC-3250-4D1D-A89A-826B9F96055A}" destId="{A834178D-F0C7-4908-9509-C964B864C01C}" srcOrd="0" destOrd="0" presId="urn:microsoft.com/office/officeart/2018/2/layout/IconCircleList"/>
    <dgm:cxn modelId="{D28E6060-7D8A-4412-B72D-5F50464BB34C}" type="presOf" srcId="{082D0943-958C-4930-AF3C-B162BD8D52C4}" destId="{CC8122FC-F070-4026-AB47-109FB30DB411}" srcOrd="0" destOrd="0" presId="urn:microsoft.com/office/officeart/2018/2/layout/IconCircleList"/>
    <dgm:cxn modelId="{4B425843-05E0-470C-8051-A679311464F3}" srcId="{E99C8823-9E83-4E54-90CA-DA71349683DF}" destId="{082D0943-958C-4930-AF3C-B162BD8D52C4}" srcOrd="2" destOrd="0" parTransId="{80383FF3-8736-4FB3-9E76-61EFD4178E77}" sibTransId="{F1834E28-FB52-4EE9-AB6C-B368D25CAD5C}"/>
    <dgm:cxn modelId="{9A61FC48-F39A-4197-AF1B-93A4D45EBF18}" type="presOf" srcId="{53C81A84-E0D6-411F-9478-018A327DA9B1}" destId="{22F07DC8-7704-4605-854E-ED535485DCEB}" srcOrd="0" destOrd="0" presId="urn:microsoft.com/office/officeart/2018/2/layout/IconCircleList"/>
    <dgm:cxn modelId="{2F2FB56C-FE34-4BF8-B8CA-80A32814414F}" type="presOf" srcId="{FA775132-BD65-4397-8C02-845736A33A24}" destId="{881A73D6-DB62-40FB-9F8E-3DDDC21A155F}" srcOrd="0" destOrd="0" presId="urn:microsoft.com/office/officeart/2018/2/layout/IconCircleList"/>
    <dgm:cxn modelId="{3D0E5474-CCB2-49F4-B4D5-B38C496789F4}" type="presOf" srcId="{F1834E28-FB52-4EE9-AB6C-B368D25CAD5C}" destId="{4564AED6-B23D-4428-B2BE-97DA15C5354A}" srcOrd="0" destOrd="0" presId="urn:microsoft.com/office/officeart/2018/2/layout/IconCircleList"/>
    <dgm:cxn modelId="{FF000B7A-D252-4AA0-9CD2-AC58B6FCEACC}" type="presOf" srcId="{8D8A2191-BD41-4B6A-A7F3-180CE6492683}" destId="{23DE536E-B99D-47AB-9B2A-BD7451C6150E}" srcOrd="0" destOrd="0" presId="urn:microsoft.com/office/officeart/2018/2/layout/IconCircleList"/>
    <dgm:cxn modelId="{AE122FA4-131C-47BC-A2F2-43093BFAD58C}" srcId="{E99C8823-9E83-4E54-90CA-DA71349683DF}" destId="{5B971AF0-F99C-49CE-A8EE-3CCF298E36BF}" srcOrd="1" destOrd="0" parTransId="{E0C01C22-614C-4426-8D2F-2254110A2B08}" sibTransId="{9397E4DC-3250-4D1D-A89A-826B9F96055A}"/>
    <dgm:cxn modelId="{472237A6-5270-4A3D-8E9D-D2DA727E98A9}" srcId="{E99C8823-9E83-4E54-90CA-DA71349683DF}" destId="{61006E18-E9B5-46CF-B766-B3AF00E0C26F}" srcOrd="3" destOrd="0" parTransId="{D4161DE3-2850-4212-86E8-304C336974D3}" sibTransId="{FA775132-BD65-4397-8C02-845736A33A24}"/>
    <dgm:cxn modelId="{87F33EB4-E450-4969-996A-1876771714C3}" type="presOf" srcId="{35041AD7-A5FF-4C69-A80D-B7AD4B7C7011}" destId="{B75D8F77-5959-442D-A903-DC5FC9487FC9}" srcOrd="0" destOrd="0" presId="urn:microsoft.com/office/officeart/2018/2/layout/IconCircleList"/>
    <dgm:cxn modelId="{614052CD-3A6E-41B7-A6D9-CE73E0F41489}" type="presOf" srcId="{E99C8823-9E83-4E54-90CA-DA71349683DF}" destId="{391F4E2F-A431-4200-83D6-2D2EA15806E9}" srcOrd="0" destOrd="0" presId="urn:microsoft.com/office/officeart/2018/2/layout/IconCircleList"/>
    <dgm:cxn modelId="{C369F4E6-F024-480E-BCFC-10DB5B56F0E3}" type="presOf" srcId="{5B971AF0-F99C-49CE-A8EE-3CCF298E36BF}" destId="{D8E7221B-DA3E-4DA0-B8CD-6443C0229B60}" srcOrd="0" destOrd="0" presId="urn:microsoft.com/office/officeart/2018/2/layout/IconCircleList"/>
    <dgm:cxn modelId="{60C614E9-AA67-49DD-A358-DA2378531FF6}" srcId="{E99C8823-9E83-4E54-90CA-DA71349683DF}" destId="{53C81A84-E0D6-411F-9478-018A327DA9B1}" srcOrd="5" destOrd="0" parTransId="{AC3E7488-BF56-4D23-8EA3-0EE6F88739B4}" sibTransId="{1CE60CA8-778E-448E-82B9-D7AC2727BD30}"/>
    <dgm:cxn modelId="{19C6AFED-CAC5-4F8C-B3FC-E863B37E0915}" type="presOf" srcId="{61006E18-E9B5-46CF-B766-B3AF00E0C26F}" destId="{233C360A-F166-408C-9120-8F2C7CC2E48C}" srcOrd="0" destOrd="0" presId="urn:microsoft.com/office/officeart/2018/2/layout/IconCircleList"/>
    <dgm:cxn modelId="{5DFF35F2-1DDC-4E84-9E0F-C1F84F079814}" type="presOf" srcId="{5B283932-4AF8-4507-8CA7-2CE7D37B6EAF}" destId="{FC406137-14ED-4CFB-B066-0480F8119B8F}" srcOrd="0" destOrd="0" presId="urn:microsoft.com/office/officeart/2018/2/layout/IconCircleList"/>
    <dgm:cxn modelId="{37D107FC-BD87-4FD0-9758-2BAFC0D01459}" type="presParOf" srcId="{391F4E2F-A431-4200-83D6-2D2EA15806E9}" destId="{4D1C3DF4-B3BF-41DB-B39C-B6A41976BEC3}" srcOrd="0" destOrd="0" presId="urn:microsoft.com/office/officeart/2018/2/layout/IconCircleList"/>
    <dgm:cxn modelId="{DCC80A80-0606-44B8-825F-33F96E031166}" type="presParOf" srcId="{4D1C3DF4-B3BF-41DB-B39C-B6A41976BEC3}" destId="{D38FAC05-DC3C-4E29-B1C5-30E57ECE7950}" srcOrd="0" destOrd="0" presId="urn:microsoft.com/office/officeart/2018/2/layout/IconCircleList"/>
    <dgm:cxn modelId="{DE31BFFD-9F2E-44ED-A12C-82CC389620DB}" type="presParOf" srcId="{D38FAC05-DC3C-4E29-B1C5-30E57ECE7950}" destId="{E0A7C017-26B6-48C6-8A38-353DC17CCD6C}" srcOrd="0" destOrd="0" presId="urn:microsoft.com/office/officeart/2018/2/layout/IconCircleList"/>
    <dgm:cxn modelId="{706DE563-24E8-4AD1-88F5-C63FA9F55509}" type="presParOf" srcId="{D38FAC05-DC3C-4E29-B1C5-30E57ECE7950}" destId="{D1EEE70E-C7A3-40A0-BB18-A37F898CFD8F}" srcOrd="1" destOrd="0" presId="urn:microsoft.com/office/officeart/2018/2/layout/IconCircleList"/>
    <dgm:cxn modelId="{5C0C9BFC-2DBF-45F7-A472-E4A5C71CB6F8}" type="presParOf" srcId="{D38FAC05-DC3C-4E29-B1C5-30E57ECE7950}" destId="{54BE1DD7-238A-4830-A162-33B5CB25CAA9}" srcOrd="2" destOrd="0" presId="urn:microsoft.com/office/officeart/2018/2/layout/IconCircleList"/>
    <dgm:cxn modelId="{E7945DED-2C7F-4E25-A078-5B4E0745AD0B}" type="presParOf" srcId="{D38FAC05-DC3C-4E29-B1C5-30E57ECE7950}" destId="{23DE536E-B99D-47AB-9B2A-BD7451C6150E}" srcOrd="3" destOrd="0" presId="urn:microsoft.com/office/officeart/2018/2/layout/IconCircleList"/>
    <dgm:cxn modelId="{00C17BE0-2CC7-4A38-977F-F50126ECCC50}" type="presParOf" srcId="{4D1C3DF4-B3BF-41DB-B39C-B6A41976BEC3}" destId="{FC406137-14ED-4CFB-B066-0480F8119B8F}" srcOrd="1" destOrd="0" presId="urn:microsoft.com/office/officeart/2018/2/layout/IconCircleList"/>
    <dgm:cxn modelId="{179AB4FF-83DF-4997-A873-36399F0887E7}" type="presParOf" srcId="{4D1C3DF4-B3BF-41DB-B39C-B6A41976BEC3}" destId="{3AE7DF64-769F-4CDF-AFC1-6FB5D0C2C325}" srcOrd="2" destOrd="0" presId="urn:microsoft.com/office/officeart/2018/2/layout/IconCircleList"/>
    <dgm:cxn modelId="{FA6AEBFF-7B77-4C04-839B-1659B7E52400}" type="presParOf" srcId="{3AE7DF64-769F-4CDF-AFC1-6FB5D0C2C325}" destId="{7C87936A-6AAC-4F30-9C5B-C227E1B7D643}" srcOrd="0" destOrd="0" presId="urn:microsoft.com/office/officeart/2018/2/layout/IconCircleList"/>
    <dgm:cxn modelId="{4FDF912F-9CA3-4A65-BAF7-D703CED1B778}" type="presParOf" srcId="{3AE7DF64-769F-4CDF-AFC1-6FB5D0C2C325}" destId="{327D614D-E911-4813-8B77-E83AD192E8B3}" srcOrd="1" destOrd="0" presId="urn:microsoft.com/office/officeart/2018/2/layout/IconCircleList"/>
    <dgm:cxn modelId="{24794A6E-A352-46B6-86F8-38E9BFAE7417}" type="presParOf" srcId="{3AE7DF64-769F-4CDF-AFC1-6FB5D0C2C325}" destId="{2EF33B68-D260-47F7-8257-63F64BFEB0F9}" srcOrd="2" destOrd="0" presId="urn:microsoft.com/office/officeart/2018/2/layout/IconCircleList"/>
    <dgm:cxn modelId="{21863115-5F46-4A07-A48E-0D6082224067}" type="presParOf" srcId="{3AE7DF64-769F-4CDF-AFC1-6FB5D0C2C325}" destId="{D8E7221B-DA3E-4DA0-B8CD-6443C0229B60}" srcOrd="3" destOrd="0" presId="urn:microsoft.com/office/officeart/2018/2/layout/IconCircleList"/>
    <dgm:cxn modelId="{2A41F29B-7F7D-464F-AF44-71E6886DBAF0}" type="presParOf" srcId="{4D1C3DF4-B3BF-41DB-B39C-B6A41976BEC3}" destId="{A834178D-F0C7-4908-9509-C964B864C01C}" srcOrd="3" destOrd="0" presId="urn:microsoft.com/office/officeart/2018/2/layout/IconCircleList"/>
    <dgm:cxn modelId="{0F6E58F0-0574-4646-8FE8-06451735891C}" type="presParOf" srcId="{4D1C3DF4-B3BF-41DB-B39C-B6A41976BEC3}" destId="{D6C168F0-4E63-4DFE-82FF-4741AC7238DE}" srcOrd="4" destOrd="0" presId="urn:microsoft.com/office/officeart/2018/2/layout/IconCircleList"/>
    <dgm:cxn modelId="{103F022C-0335-4296-B9FE-50383419626E}" type="presParOf" srcId="{D6C168F0-4E63-4DFE-82FF-4741AC7238DE}" destId="{19567F4C-F8BB-407D-9F22-3C4DEE440CCF}" srcOrd="0" destOrd="0" presId="urn:microsoft.com/office/officeart/2018/2/layout/IconCircleList"/>
    <dgm:cxn modelId="{D62FFB68-6992-42CE-9ED5-681C17F3AE14}" type="presParOf" srcId="{D6C168F0-4E63-4DFE-82FF-4741AC7238DE}" destId="{C6B9D3A3-FE9B-4DE1-9253-6D55C3B97AAF}" srcOrd="1" destOrd="0" presId="urn:microsoft.com/office/officeart/2018/2/layout/IconCircleList"/>
    <dgm:cxn modelId="{F9B9518A-0614-422A-BB3B-19C7AC8D0096}" type="presParOf" srcId="{D6C168F0-4E63-4DFE-82FF-4741AC7238DE}" destId="{2BC8C723-770B-4840-9794-7B2150C71C29}" srcOrd="2" destOrd="0" presId="urn:microsoft.com/office/officeart/2018/2/layout/IconCircleList"/>
    <dgm:cxn modelId="{7376C60B-EDFE-42DF-828F-A0F4F9780D09}" type="presParOf" srcId="{D6C168F0-4E63-4DFE-82FF-4741AC7238DE}" destId="{CC8122FC-F070-4026-AB47-109FB30DB411}" srcOrd="3" destOrd="0" presId="urn:microsoft.com/office/officeart/2018/2/layout/IconCircleList"/>
    <dgm:cxn modelId="{6F22FFD5-819D-4A58-A8C0-D81946178197}" type="presParOf" srcId="{4D1C3DF4-B3BF-41DB-B39C-B6A41976BEC3}" destId="{4564AED6-B23D-4428-B2BE-97DA15C5354A}" srcOrd="5" destOrd="0" presId="urn:microsoft.com/office/officeart/2018/2/layout/IconCircleList"/>
    <dgm:cxn modelId="{2BD988D1-3C3B-454C-A60B-70A2ECA25C6C}" type="presParOf" srcId="{4D1C3DF4-B3BF-41DB-B39C-B6A41976BEC3}" destId="{AB118A11-DCE5-48C6-9459-113A79D68ABE}" srcOrd="6" destOrd="0" presId="urn:microsoft.com/office/officeart/2018/2/layout/IconCircleList"/>
    <dgm:cxn modelId="{7EF8BD85-B59D-4241-822A-D73F4C2D44E6}" type="presParOf" srcId="{AB118A11-DCE5-48C6-9459-113A79D68ABE}" destId="{50039FDA-E36E-4F36-B1EB-FC0013CBC314}" srcOrd="0" destOrd="0" presId="urn:microsoft.com/office/officeart/2018/2/layout/IconCircleList"/>
    <dgm:cxn modelId="{95B8ED22-35D1-4C5F-BEAB-815CBFBC09B1}" type="presParOf" srcId="{AB118A11-DCE5-48C6-9459-113A79D68ABE}" destId="{B1D29B8C-9309-406C-89A7-9FE5FEBE62A8}" srcOrd="1" destOrd="0" presId="urn:microsoft.com/office/officeart/2018/2/layout/IconCircleList"/>
    <dgm:cxn modelId="{4BE74876-B910-40D1-A0DC-D9ED4138CD3B}" type="presParOf" srcId="{AB118A11-DCE5-48C6-9459-113A79D68ABE}" destId="{A15E83B0-41BF-4D77-B32B-BCF928920A40}" srcOrd="2" destOrd="0" presId="urn:microsoft.com/office/officeart/2018/2/layout/IconCircleList"/>
    <dgm:cxn modelId="{F31F9709-B883-4B15-B5ED-AC8AD0A87677}" type="presParOf" srcId="{AB118A11-DCE5-48C6-9459-113A79D68ABE}" destId="{233C360A-F166-408C-9120-8F2C7CC2E48C}" srcOrd="3" destOrd="0" presId="urn:microsoft.com/office/officeart/2018/2/layout/IconCircleList"/>
    <dgm:cxn modelId="{7B2E71CD-3822-4507-9E51-EC5171BF31CE}" type="presParOf" srcId="{4D1C3DF4-B3BF-41DB-B39C-B6A41976BEC3}" destId="{881A73D6-DB62-40FB-9F8E-3DDDC21A155F}" srcOrd="7" destOrd="0" presId="urn:microsoft.com/office/officeart/2018/2/layout/IconCircleList"/>
    <dgm:cxn modelId="{B41523E8-2275-43E6-9840-38415D58F9E3}" type="presParOf" srcId="{4D1C3DF4-B3BF-41DB-B39C-B6A41976BEC3}" destId="{4FA51EB4-9C59-4782-BFCF-E9E7A6B03101}" srcOrd="8" destOrd="0" presId="urn:microsoft.com/office/officeart/2018/2/layout/IconCircleList"/>
    <dgm:cxn modelId="{02C4B722-0A86-4B8B-9B1F-71D99DEE2BA2}" type="presParOf" srcId="{4FA51EB4-9C59-4782-BFCF-E9E7A6B03101}" destId="{1DDCB7AF-5DDD-48C2-9E99-1F0AD49669B7}" srcOrd="0" destOrd="0" presId="urn:microsoft.com/office/officeart/2018/2/layout/IconCircleList"/>
    <dgm:cxn modelId="{6888DF6C-A661-4F34-B00A-5EEB51537FB9}" type="presParOf" srcId="{4FA51EB4-9C59-4782-BFCF-E9E7A6B03101}" destId="{613D15DC-6802-432B-98F4-E5CFA2B308BB}" srcOrd="1" destOrd="0" presId="urn:microsoft.com/office/officeart/2018/2/layout/IconCircleList"/>
    <dgm:cxn modelId="{5232B2AD-B542-4766-86C8-683134662470}" type="presParOf" srcId="{4FA51EB4-9C59-4782-BFCF-E9E7A6B03101}" destId="{1EAB5ABD-B400-4E3A-9C43-E7AA4B57B296}" srcOrd="2" destOrd="0" presId="urn:microsoft.com/office/officeart/2018/2/layout/IconCircleList"/>
    <dgm:cxn modelId="{EDA98DF0-D8D1-4614-800B-901E7EB02F87}" type="presParOf" srcId="{4FA51EB4-9C59-4782-BFCF-E9E7A6B03101}" destId="{ECAAE410-B921-4BE8-8F47-DCF82038F991}" srcOrd="3" destOrd="0" presId="urn:microsoft.com/office/officeart/2018/2/layout/IconCircleList"/>
    <dgm:cxn modelId="{A849E7C9-1C10-4A9C-BCFA-82A05F1F8BAA}" type="presParOf" srcId="{4D1C3DF4-B3BF-41DB-B39C-B6A41976BEC3}" destId="{B75D8F77-5959-442D-A903-DC5FC9487FC9}" srcOrd="9" destOrd="0" presId="urn:microsoft.com/office/officeart/2018/2/layout/IconCircleList"/>
    <dgm:cxn modelId="{53AA62B1-AAC4-4507-881B-DD6C5FF4CD4D}" type="presParOf" srcId="{4D1C3DF4-B3BF-41DB-B39C-B6A41976BEC3}" destId="{E05C7573-2382-4CBF-905E-33D0F80E2ADA}" srcOrd="10" destOrd="0" presId="urn:microsoft.com/office/officeart/2018/2/layout/IconCircleList"/>
    <dgm:cxn modelId="{DCF826AF-DB80-4F9F-B5E0-AE9A418BC4EB}" type="presParOf" srcId="{E05C7573-2382-4CBF-905E-33D0F80E2ADA}" destId="{A7D3CEAE-26C4-41F8-BAEE-FD9BEF100677}" srcOrd="0" destOrd="0" presId="urn:microsoft.com/office/officeart/2018/2/layout/IconCircleList"/>
    <dgm:cxn modelId="{934568CF-6C29-450D-8B7F-90AF2580D5AA}" type="presParOf" srcId="{E05C7573-2382-4CBF-905E-33D0F80E2ADA}" destId="{C064F082-5F18-4A00-BF26-57391E6AA0F4}" srcOrd="1" destOrd="0" presId="urn:microsoft.com/office/officeart/2018/2/layout/IconCircleList"/>
    <dgm:cxn modelId="{5033CB80-BD27-43C9-A07A-57C2A10DEEE4}" type="presParOf" srcId="{E05C7573-2382-4CBF-905E-33D0F80E2ADA}" destId="{2586A0FC-6AA8-4D43-A682-93D935FE4882}" srcOrd="2" destOrd="0" presId="urn:microsoft.com/office/officeart/2018/2/layout/IconCircleList"/>
    <dgm:cxn modelId="{ABE17F5F-2ABD-43A5-B4E3-3C481C463B8C}" type="presParOf" srcId="{E05C7573-2382-4CBF-905E-33D0F80E2ADA}" destId="{22F07DC8-7704-4605-854E-ED535485DCE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03594-CEB7-4A66-9FCB-85BF05766BCB}">
      <dsp:nvSpPr>
        <dsp:cNvPr id="0" name=""/>
        <dsp:cNvSpPr/>
      </dsp:nvSpPr>
      <dsp:spPr>
        <a:xfrm>
          <a:off x="0" y="531"/>
          <a:ext cx="10515600" cy="1243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83CB84-6E38-4862-9F59-50A1ADCE284A}">
      <dsp:nvSpPr>
        <dsp:cNvPr id="0" name=""/>
        <dsp:cNvSpPr/>
      </dsp:nvSpPr>
      <dsp:spPr>
        <a:xfrm>
          <a:off x="376092" y="280269"/>
          <a:ext cx="683804" cy="683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705027-8D83-45EE-B85B-2FD49A2674A4}">
      <dsp:nvSpPr>
        <dsp:cNvPr id="0" name=""/>
        <dsp:cNvSpPr/>
      </dsp:nvSpPr>
      <dsp:spPr>
        <a:xfrm>
          <a:off x="1435988" y="531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Optimising a CNN Model</a:t>
          </a:r>
          <a:endParaRPr lang="en-US" sz="2500" kern="1200"/>
        </a:p>
      </dsp:txBody>
      <dsp:txXfrm>
        <a:off x="1435988" y="531"/>
        <a:ext cx="9079611" cy="1243280"/>
      </dsp:txXfrm>
    </dsp:sp>
    <dsp:sp modelId="{0CF6E25F-C1D0-4357-9413-6D9C17D311F7}">
      <dsp:nvSpPr>
        <dsp:cNvPr id="0" name=""/>
        <dsp:cNvSpPr/>
      </dsp:nvSpPr>
      <dsp:spPr>
        <a:xfrm>
          <a:off x="0" y="1554631"/>
          <a:ext cx="10515600" cy="1243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DDF135-4A50-4DD7-926E-F24C54F37CF3}">
      <dsp:nvSpPr>
        <dsp:cNvPr id="0" name=""/>
        <dsp:cNvSpPr/>
      </dsp:nvSpPr>
      <dsp:spPr>
        <a:xfrm>
          <a:off x="376092" y="1834369"/>
          <a:ext cx="683804" cy="683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75805-D38D-4FD5-9248-47C6960CE3F5}">
      <dsp:nvSpPr>
        <dsp:cNvPr id="0" name=""/>
        <dsp:cNvSpPr/>
      </dsp:nvSpPr>
      <dsp:spPr>
        <a:xfrm>
          <a:off x="1435988" y="1554631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Data Augmentation</a:t>
          </a:r>
          <a:endParaRPr lang="en-US" sz="2500" kern="1200"/>
        </a:p>
      </dsp:txBody>
      <dsp:txXfrm>
        <a:off x="1435988" y="1554631"/>
        <a:ext cx="9079611" cy="1243280"/>
      </dsp:txXfrm>
    </dsp:sp>
    <dsp:sp modelId="{95AAFDF9-B9E2-46D8-87F1-45DA5C2549F0}">
      <dsp:nvSpPr>
        <dsp:cNvPr id="0" name=""/>
        <dsp:cNvSpPr/>
      </dsp:nvSpPr>
      <dsp:spPr>
        <a:xfrm>
          <a:off x="0" y="3108732"/>
          <a:ext cx="10515600" cy="1243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B26E5E-5633-48BF-A25C-5D31FF8425C6}">
      <dsp:nvSpPr>
        <dsp:cNvPr id="0" name=""/>
        <dsp:cNvSpPr/>
      </dsp:nvSpPr>
      <dsp:spPr>
        <a:xfrm>
          <a:off x="376092" y="3388470"/>
          <a:ext cx="683804" cy="683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66D3A-5955-4273-A9D5-54886873274E}">
      <dsp:nvSpPr>
        <dsp:cNvPr id="0" name=""/>
        <dsp:cNvSpPr/>
      </dsp:nvSpPr>
      <dsp:spPr>
        <a:xfrm>
          <a:off x="1435988" y="3108732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A Practical example - optimise CNN model’s performance</a:t>
          </a:r>
          <a:endParaRPr lang="en-US" sz="2500" kern="1200"/>
        </a:p>
      </dsp:txBody>
      <dsp:txXfrm>
        <a:off x="1435988" y="3108732"/>
        <a:ext cx="9079611" cy="1243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7C017-26B6-48C6-8A38-353DC17CCD6C}">
      <dsp:nvSpPr>
        <dsp:cNvPr id="0" name=""/>
        <dsp:cNvSpPr/>
      </dsp:nvSpPr>
      <dsp:spPr>
        <a:xfrm>
          <a:off x="120283" y="75821"/>
          <a:ext cx="906746" cy="9067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EEE70E-C7A3-40A0-BB18-A37F898CFD8F}">
      <dsp:nvSpPr>
        <dsp:cNvPr id="0" name=""/>
        <dsp:cNvSpPr/>
      </dsp:nvSpPr>
      <dsp:spPr>
        <a:xfrm>
          <a:off x="310699" y="266238"/>
          <a:ext cx="525913" cy="5259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DE536E-B99D-47AB-9B2A-BD7451C6150E}">
      <dsp:nvSpPr>
        <dsp:cNvPr id="0" name=""/>
        <dsp:cNvSpPr/>
      </dsp:nvSpPr>
      <dsp:spPr>
        <a:xfrm>
          <a:off x="1221332" y="75821"/>
          <a:ext cx="2137331" cy="906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What is Data Augmentation?</a:t>
          </a:r>
          <a:endParaRPr lang="en-US" sz="1900" kern="1200"/>
        </a:p>
      </dsp:txBody>
      <dsp:txXfrm>
        <a:off x="1221332" y="75821"/>
        <a:ext cx="2137331" cy="906746"/>
      </dsp:txXfrm>
    </dsp:sp>
    <dsp:sp modelId="{7C87936A-6AAC-4F30-9C5B-C227E1B7D643}">
      <dsp:nvSpPr>
        <dsp:cNvPr id="0" name=""/>
        <dsp:cNvSpPr/>
      </dsp:nvSpPr>
      <dsp:spPr>
        <a:xfrm>
          <a:off x="3731077" y="75821"/>
          <a:ext cx="906746" cy="9067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7D614D-E911-4813-8B77-E83AD192E8B3}">
      <dsp:nvSpPr>
        <dsp:cNvPr id="0" name=""/>
        <dsp:cNvSpPr/>
      </dsp:nvSpPr>
      <dsp:spPr>
        <a:xfrm>
          <a:off x="3921494" y="266238"/>
          <a:ext cx="525913" cy="5259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7221B-DA3E-4DA0-B8CD-6443C0229B60}">
      <dsp:nvSpPr>
        <dsp:cNvPr id="0" name=""/>
        <dsp:cNvSpPr/>
      </dsp:nvSpPr>
      <dsp:spPr>
        <a:xfrm>
          <a:off x="4832127" y="75821"/>
          <a:ext cx="2137331" cy="906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Why do we need it?</a:t>
          </a:r>
          <a:endParaRPr lang="en-US" sz="1900" kern="1200"/>
        </a:p>
      </dsp:txBody>
      <dsp:txXfrm>
        <a:off x="4832127" y="75821"/>
        <a:ext cx="2137331" cy="906746"/>
      </dsp:txXfrm>
    </dsp:sp>
    <dsp:sp modelId="{19567F4C-F8BB-407D-9F22-3C4DEE440CCF}">
      <dsp:nvSpPr>
        <dsp:cNvPr id="0" name=""/>
        <dsp:cNvSpPr/>
      </dsp:nvSpPr>
      <dsp:spPr>
        <a:xfrm>
          <a:off x="120283" y="1722295"/>
          <a:ext cx="906746" cy="9067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B9D3A3-FE9B-4DE1-9253-6D55C3B97AAF}">
      <dsp:nvSpPr>
        <dsp:cNvPr id="0" name=""/>
        <dsp:cNvSpPr/>
      </dsp:nvSpPr>
      <dsp:spPr>
        <a:xfrm>
          <a:off x="310699" y="1912712"/>
          <a:ext cx="525913" cy="5259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8122FC-F070-4026-AB47-109FB30DB411}">
      <dsp:nvSpPr>
        <dsp:cNvPr id="0" name=""/>
        <dsp:cNvSpPr/>
      </dsp:nvSpPr>
      <dsp:spPr>
        <a:xfrm>
          <a:off x="1221332" y="1722295"/>
          <a:ext cx="2137331" cy="906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How does data augmentation work?</a:t>
          </a:r>
          <a:endParaRPr lang="en-US" sz="1900" kern="1200"/>
        </a:p>
      </dsp:txBody>
      <dsp:txXfrm>
        <a:off x="1221332" y="1722295"/>
        <a:ext cx="2137331" cy="906746"/>
      </dsp:txXfrm>
    </dsp:sp>
    <dsp:sp modelId="{50039FDA-E36E-4F36-B1EB-FC0013CBC314}">
      <dsp:nvSpPr>
        <dsp:cNvPr id="0" name=""/>
        <dsp:cNvSpPr/>
      </dsp:nvSpPr>
      <dsp:spPr>
        <a:xfrm>
          <a:off x="3731077" y="1722295"/>
          <a:ext cx="906746" cy="9067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D29B8C-9309-406C-89A7-9FE5FEBE62A8}">
      <dsp:nvSpPr>
        <dsp:cNvPr id="0" name=""/>
        <dsp:cNvSpPr/>
      </dsp:nvSpPr>
      <dsp:spPr>
        <a:xfrm>
          <a:off x="3921494" y="1912712"/>
          <a:ext cx="525913" cy="5259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C360A-F166-408C-9120-8F2C7CC2E48C}">
      <dsp:nvSpPr>
        <dsp:cNvPr id="0" name=""/>
        <dsp:cNvSpPr/>
      </dsp:nvSpPr>
      <dsp:spPr>
        <a:xfrm>
          <a:off x="4832127" y="1722295"/>
          <a:ext cx="2137331" cy="906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What to Augment?</a:t>
          </a:r>
          <a:endParaRPr lang="en-US" sz="1900" kern="1200"/>
        </a:p>
      </dsp:txBody>
      <dsp:txXfrm>
        <a:off x="4832127" y="1722295"/>
        <a:ext cx="2137331" cy="906746"/>
      </dsp:txXfrm>
    </dsp:sp>
    <dsp:sp modelId="{1DDCB7AF-5DDD-48C2-9E99-1F0AD49669B7}">
      <dsp:nvSpPr>
        <dsp:cNvPr id="0" name=""/>
        <dsp:cNvSpPr/>
      </dsp:nvSpPr>
      <dsp:spPr>
        <a:xfrm>
          <a:off x="120283" y="3368769"/>
          <a:ext cx="906746" cy="9067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3D15DC-6802-432B-98F4-E5CFA2B308BB}">
      <dsp:nvSpPr>
        <dsp:cNvPr id="0" name=""/>
        <dsp:cNvSpPr/>
      </dsp:nvSpPr>
      <dsp:spPr>
        <a:xfrm>
          <a:off x="310699" y="3559186"/>
          <a:ext cx="525913" cy="52591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AE410-B921-4BE8-8F47-DCF82038F991}">
      <dsp:nvSpPr>
        <dsp:cNvPr id="0" name=""/>
        <dsp:cNvSpPr/>
      </dsp:nvSpPr>
      <dsp:spPr>
        <a:xfrm>
          <a:off x="1221332" y="3368769"/>
          <a:ext cx="2137331" cy="906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Augmentation Categories for Images</a:t>
          </a:r>
          <a:endParaRPr lang="en-US" sz="1900" kern="1200"/>
        </a:p>
      </dsp:txBody>
      <dsp:txXfrm>
        <a:off x="1221332" y="3368769"/>
        <a:ext cx="2137331" cy="906746"/>
      </dsp:txXfrm>
    </dsp:sp>
    <dsp:sp modelId="{A7D3CEAE-26C4-41F8-BAEE-FD9BEF100677}">
      <dsp:nvSpPr>
        <dsp:cNvPr id="0" name=""/>
        <dsp:cNvSpPr/>
      </dsp:nvSpPr>
      <dsp:spPr>
        <a:xfrm>
          <a:off x="3731077" y="3368769"/>
          <a:ext cx="906746" cy="9067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64F082-5F18-4A00-BF26-57391E6AA0F4}">
      <dsp:nvSpPr>
        <dsp:cNvPr id="0" name=""/>
        <dsp:cNvSpPr/>
      </dsp:nvSpPr>
      <dsp:spPr>
        <a:xfrm>
          <a:off x="3921494" y="3559186"/>
          <a:ext cx="525913" cy="52591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F07DC8-7704-4605-854E-ED535485DCEB}">
      <dsp:nvSpPr>
        <dsp:cNvPr id="0" name=""/>
        <dsp:cNvSpPr/>
      </dsp:nvSpPr>
      <dsp:spPr>
        <a:xfrm>
          <a:off x="4832127" y="3368769"/>
          <a:ext cx="2137331" cy="906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Where and when to use Data augmentation?</a:t>
          </a:r>
          <a:endParaRPr lang="en-US" sz="1900" kern="1200"/>
        </a:p>
      </dsp:txBody>
      <dsp:txXfrm>
        <a:off x="4832127" y="3368769"/>
        <a:ext cx="2137331" cy="9067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DC824-CE29-4E63-AF32-55D91DE5C8BE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08207-214B-4B10-A1E4-1639E63A23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82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 txBox="1">
            <a:spLocks noGrp="1"/>
          </p:cNvSpPr>
          <p:nvPr>
            <p:ph type="body" idx="1"/>
          </p:nvPr>
        </p:nvSpPr>
        <p:spPr>
          <a:xfrm>
            <a:off x="992360" y="3228190"/>
            <a:ext cx="7943508" cy="305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9780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992360" y="3228190"/>
            <a:ext cx="7943400" cy="30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9" name="Google Shape;99;p3:notes"/>
          <p:cNvSpPr txBox="1">
            <a:spLocks noGrp="1"/>
          </p:cNvSpPr>
          <p:nvPr>
            <p:ph type="sldNum" idx="12"/>
          </p:nvPr>
        </p:nvSpPr>
        <p:spPr>
          <a:xfrm>
            <a:off x="5622594" y="6456379"/>
            <a:ext cx="43032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992360" y="3228190"/>
            <a:ext cx="7943400" cy="30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4:notes"/>
          <p:cNvSpPr txBox="1">
            <a:spLocks noGrp="1"/>
          </p:cNvSpPr>
          <p:nvPr>
            <p:ph type="sldNum" idx="12"/>
          </p:nvPr>
        </p:nvSpPr>
        <p:spPr>
          <a:xfrm>
            <a:off x="5622594" y="6456379"/>
            <a:ext cx="43032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600" cy="2549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992360" y="3228190"/>
            <a:ext cx="7943400" cy="30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5:notes"/>
          <p:cNvSpPr txBox="1">
            <a:spLocks noGrp="1"/>
          </p:cNvSpPr>
          <p:nvPr>
            <p:ph type="sldNum" idx="12"/>
          </p:nvPr>
        </p:nvSpPr>
        <p:spPr>
          <a:xfrm>
            <a:off x="5622594" y="6456379"/>
            <a:ext cx="43032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992360" y="3228190"/>
            <a:ext cx="7943400" cy="30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p7:notes"/>
          <p:cNvSpPr txBox="1">
            <a:spLocks noGrp="1"/>
          </p:cNvSpPr>
          <p:nvPr>
            <p:ph type="sldNum" idx="12"/>
          </p:nvPr>
        </p:nvSpPr>
        <p:spPr>
          <a:xfrm>
            <a:off x="5622594" y="6456379"/>
            <a:ext cx="43032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992360" y="3228190"/>
            <a:ext cx="7943400" cy="30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8:notes"/>
          <p:cNvSpPr txBox="1">
            <a:spLocks noGrp="1"/>
          </p:cNvSpPr>
          <p:nvPr>
            <p:ph type="sldNum" idx="12"/>
          </p:nvPr>
        </p:nvSpPr>
        <p:spPr>
          <a:xfrm>
            <a:off x="5622594" y="6456379"/>
            <a:ext cx="43032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600" cy="2549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992360" y="3228190"/>
            <a:ext cx="7943400" cy="30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6:notes"/>
          <p:cNvSpPr txBox="1">
            <a:spLocks noGrp="1"/>
          </p:cNvSpPr>
          <p:nvPr>
            <p:ph type="sldNum" idx="12"/>
          </p:nvPr>
        </p:nvSpPr>
        <p:spPr>
          <a:xfrm>
            <a:off x="5622594" y="6456379"/>
            <a:ext cx="43032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 txBox="1">
            <a:spLocks noGrp="1"/>
          </p:cNvSpPr>
          <p:nvPr>
            <p:ph type="body" idx="1"/>
          </p:nvPr>
        </p:nvSpPr>
        <p:spPr>
          <a:xfrm>
            <a:off x="992360" y="3228190"/>
            <a:ext cx="7943400" cy="30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3810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>
            <a:spLocks noGrp="1"/>
          </p:cNvSpPr>
          <p:nvPr>
            <p:ph type="body" idx="1"/>
          </p:nvPr>
        </p:nvSpPr>
        <p:spPr>
          <a:xfrm>
            <a:off x="992360" y="3228190"/>
            <a:ext cx="7943508" cy="305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9033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01CBB-5C0A-4475-12CF-3B77A846E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874D3D-DD3C-7805-576F-E3602600F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6A8D6-4DF8-7D8F-CE62-328AFA8B3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236E-6D5A-4307-AA4C-FA15F427BE34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8F7B7-F757-531F-4092-A5FA2BCA8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19809-A7B7-BF44-CA4E-B3EBE13CA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A5BB-BDA5-4E94-8575-25500B6DF4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319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7F517-54E3-9214-2240-D1C1DBE90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34029-38B9-914A-4352-F2DDB958F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549CD-1C46-C79D-F168-4DC822A8C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236E-6D5A-4307-AA4C-FA15F427BE34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8C295-03DA-F412-26B5-5329B8886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0F50D-236D-1FF7-C0CD-6FF3D282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A5BB-BDA5-4E94-8575-25500B6DF4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348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FC5490-A2F4-FB98-4FDC-71180EBFB2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2D742-F59D-ABD8-EF43-A76B813BA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19452-C7CF-0162-19BA-4256FA492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236E-6D5A-4307-AA4C-FA15F427BE34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7C553-FFCF-B24D-983B-6E6BCDC47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44CD3-EFBA-3F06-8428-D3CD17414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A5BB-BDA5-4E94-8575-25500B6DF4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934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ichenhain">
  <p:cSld name="Reichenhai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192088" y="1996440"/>
            <a:ext cx="11807825" cy="434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1558925" y="152400"/>
            <a:ext cx="10440988" cy="46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192088" y="908050"/>
            <a:ext cx="11807825" cy="928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9499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/>
          <p:nvPr/>
        </p:nvSpPr>
        <p:spPr>
          <a:xfrm rot="-455257" flipH="1">
            <a:off x="10408809" y="-424356"/>
            <a:ext cx="1662507" cy="5471765"/>
          </a:xfrm>
          <a:custGeom>
            <a:avLst/>
            <a:gdLst/>
            <a:ahLst/>
            <a:cxnLst/>
            <a:rect l="l" t="t" r="r" b="b"/>
            <a:pathLst>
              <a:path w="20548" h="52504" extrusionOk="0">
                <a:moveTo>
                  <a:pt x="20041" y="0"/>
                </a:moveTo>
                <a:cubicBezTo>
                  <a:pt x="19883" y="254"/>
                  <a:pt x="19679" y="536"/>
                  <a:pt x="19462" y="839"/>
                </a:cubicBezTo>
                <a:cubicBezTo>
                  <a:pt x="18998" y="1480"/>
                  <a:pt x="18472" y="2208"/>
                  <a:pt x="18245" y="2868"/>
                </a:cubicBezTo>
                <a:cubicBezTo>
                  <a:pt x="17949" y="3734"/>
                  <a:pt x="17946" y="4842"/>
                  <a:pt x="17939" y="5918"/>
                </a:cubicBezTo>
                <a:cubicBezTo>
                  <a:pt x="17935" y="6609"/>
                  <a:pt x="17932" y="7264"/>
                  <a:pt x="17853" y="7823"/>
                </a:cubicBezTo>
                <a:cubicBezTo>
                  <a:pt x="17699" y="8955"/>
                  <a:pt x="17577" y="10063"/>
                  <a:pt x="17455" y="11136"/>
                </a:cubicBezTo>
                <a:cubicBezTo>
                  <a:pt x="17097" y="14395"/>
                  <a:pt x="16755" y="17471"/>
                  <a:pt x="15577" y="20738"/>
                </a:cubicBezTo>
                <a:cubicBezTo>
                  <a:pt x="14893" y="22630"/>
                  <a:pt x="13415" y="24272"/>
                  <a:pt x="11988" y="25860"/>
                </a:cubicBezTo>
                <a:cubicBezTo>
                  <a:pt x="11399" y="26511"/>
                  <a:pt x="10790" y="27190"/>
                  <a:pt x="10257" y="27864"/>
                </a:cubicBezTo>
                <a:cubicBezTo>
                  <a:pt x="9554" y="28752"/>
                  <a:pt x="8781" y="29647"/>
                  <a:pt x="8034" y="30515"/>
                </a:cubicBezTo>
                <a:cubicBezTo>
                  <a:pt x="6487" y="32308"/>
                  <a:pt x="4889" y="34160"/>
                  <a:pt x="3692" y="36177"/>
                </a:cubicBezTo>
                <a:cubicBezTo>
                  <a:pt x="2346" y="38447"/>
                  <a:pt x="1810" y="41539"/>
                  <a:pt x="1340" y="44266"/>
                </a:cubicBezTo>
                <a:cubicBezTo>
                  <a:pt x="1198" y="45079"/>
                  <a:pt x="1063" y="45848"/>
                  <a:pt x="915" y="46579"/>
                </a:cubicBezTo>
                <a:cubicBezTo>
                  <a:pt x="718" y="47536"/>
                  <a:pt x="590" y="48513"/>
                  <a:pt x="464" y="49460"/>
                </a:cubicBezTo>
                <a:cubicBezTo>
                  <a:pt x="336" y="50428"/>
                  <a:pt x="204" y="51424"/>
                  <a:pt x="1" y="52382"/>
                </a:cubicBezTo>
                <a:lnTo>
                  <a:pt x="583" y="52503"/>
                </a:lnTo>
                <a:cubicBezTo>
                  <a:pt x="790" y="51527"/>
                  <a:pt x="921" y="50516"/>
                  <a:pt x="1053" y="49539"/>
                </a:cubicBezTo>
                <a:cubicBezTo>
                  <a:pt x="1175" y="48601"/>
                  <a:pt x="1303" y="47634"/>
                  <a:pt x="1494" y="46697"/>
                </a:cubicBezTo>
                <a:cubicBezTo>
                  <a:pt x="1648" y="45957"/>
                  <a:pt x="1780" y="45184"/>
                  <a:pt x="1922" y="44365"/>
                </a:cubicBezTo>
                <a:cubicBezTo>
                  <a:pt x="2386" y="41690"/>
                  <a:pt x="2912" y="38657"/>
                  <a:pt x="4202" y="36482"/>
                </a:cubicBezTo>
                <a:cubicBezTo>
                  <a:pt x="5373" y="34509"/>
                  <a:pt x="6955" y="32673"/>
                  <a:pt x="8485" y="30900"/>
                </a:cubicBezTo>
                <a:cubicBezTo>
                  <a:pt x="9235" y="30032"/>
                  <a:pt x="10011" y="29130"/>
                  <a:pt x="10722" y="28232"/>
                </a:cubicBezTo>
                <a:cubicBezTo>
                  <a:pt x="11244" y="27571"/>
                  <a:pt x="11821" y="26933"/>
                  <a:pt x="12429" y="26255"/>
                </a:cubicBezTo>
                <a:cubicBezTo>
                  <a:pt x="13896" y="24627"/>
                  <a:pt x="15413" y="22942"/>
                  <a:pt x="16133" y="20939"/>
                </a:cubicBezTo>
                <a:cubicBezTo>
                  <a:pt x="17337" y="17606"/>
                  <a:pt x="17683" y="14494"/>
                  <a:pt x="18048" y="11202"/>
                </a:cubicBezTo>
                <a:cubicBezTo>
                  <a:pt x="18166" y="10132"/>
                  <a:pt x="18288" y="9027"/>
                  <a:pt x="18442" y="7906"/>
                </a:cubicBezTo>
                <a:cubicBezTo>
                  <a:pt x="18524" y="7303"/>
                  <a:pt x="18528" y="6632"/>
                  <a:pt x="18531" y="5922"/>
                </a:cubicBezTo>
                <a:cubicBezTo>
                  <a:pt x="18538" y="4895"/>
                  <a:pt x="18544" y="3832"/>
                  <a:pt x="18808" y="3060"/>
                </a:cubicBezTo>
                <a:cubicBezTo>
                  <a:pt x="19005" y="2484"/>
                  <a:pt x="19502" y="1793"/>
                  <a:pt x="19942" y="1188"/>
                </a:cubicBezTo>
                <a:cubicBezTo>
                  <a:pt x="20166" y="879"/>
                  <a:pt x="20377" y="586"/>
                  <a:pt x="20548" y="313"/>
                </a:cubicBezTo>
                <a:lnTo>
                  <a:pt x="20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17"/>
          <p:cNvSpPr/>
          <p:nvPr/>
        </p:nvSpPr>
        <p:spPr>
          <a:xfrm rot="-1538068">
            <a:off x="11039175" y="-780205"/>
            <a:ext cx="1397931" cy="4535183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17"/>
          <p:cNvSpPr/>
          <p:nvPr/>
        </p:nvSpPr>
        <p:spPr>
          <a:xfrm rot="654765" flipH="1">
            <a:off x="-605308" y="-1888551"/>
            <a:ext cx="1619179" cy="5336859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6096000" y="1738184"/>
            <a:ext cx="4391600" cy="277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1"/>
          </p:nvPr>
        </p:nvSpPr>
        <p:spPr>
          <a:xfrm>
            <a:off x="6096000" y="4389817"/>
            <a:ext cx="46552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7395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F200F-1638-5F90-A283-461F11F502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F2E53-BF4A-85EC-D8FC-980B90CA1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CC3C0-22AE-7508-C4C5-BF6456C7D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236E-6D5A-4307-AA4C-FA15F427BE34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6829D-0425-75A4-8531-DEDC56C6E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F4486-A129-29A2-1537-36DC19DC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A5BB-BDA5-4E94-8575-25500B6DF4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705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337E4-B722-D45F-6D81-5BA0A0593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37B90-75F7-30AF-13E2-7E0EB72DB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B9302-1361-6AE1-8DEE-F1028393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236E-6D5A-4307-AA4C-FA15F427BE34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1EC69-13F0-8515-7150-A9E4AB8CE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4BE74-765F-AC53-333C-AC9F14DED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A5BB-BDA5-4E94-8575-25500B6DF4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470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0A79C-866B-9096-916C-959F0D764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DD636-B6A4-DE61-56F2-AFFA7448B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F412-2266-8BB4-F33E-05B287652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236E-6D5A-4307-AA4C-FA15F427BE34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53D63-9FED-7E33-3DF5-50907614F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3F94A-5EBA-4C88-78DD-EB7A7CCB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A5BB-BDA5-4E94-8575-25500B6DF4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794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F9A16-F61C-40C1-C778-AD405EA0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92E1-E51D-D5AC-6357-F859CB19D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AC644-19CE-1C40-967F-DB9D849AF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B70BC-6E05-3B07-B448-ABBBF0E3F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236E-6D5A-4307-AA4C-FA15F427BE34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1190A-F4C0-A2E9-C648-6E243B5A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E3CB6-3610-87D1-980C-1AE10E6E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A5BB-BDA5-4E94-8575-25500B6DF4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7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16983-EE53-ED24-4D16-F231C00A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B344D-6383-F613-3C35-2D6D58B7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3120F6-A641-BACA-EBE1-1E91DC4AB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8B32EE-6B60-C8B1-3A03-31F6AB7A1D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F6EFD8-E93D-A969-F4D6-FD69D45032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65D23A-88ED-DAA9-5E00-4E460D89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236E-6D5A-4307-AA4C-FA15F427BE34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05BCAD-DE88-8F31-C2B7-C1C704BFC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756082-EFC0-AC06-B8B7-ADE362BC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A5BB-BDA5-4E94-8575-25500B6DF4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15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92338-15F0-024E-E61A-89AA17B83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2C2062-EC32-D5F5-EC10-06A3C456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236E-6D5A-4307-AA4C-FA15F427BE34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C972AD-086C-558B-5935-DB392766E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A838A-1176-43BB-B864-09771D873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A5BB-BDA5-4E94-8575-25500B6DF4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332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5CDCA-6D51-7FA2-6582-D5387E03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DC872-DE77-F7A9-5153-AE80D4F07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0ECBB-6886-CC97-F22F-356435FB2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236E-6D5A-4307-AA4C-FA15F427BE34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099B3-BA50-45F5-C4C1-C5957DE4B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54DCE-9E50-2966-0DAA-1BD0FCDA6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A5BB-BDA5-4E94-8575-25500B6DF4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48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9B019B-1AC8-A9B8-37A0-96667113D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236E-6D5A-4307-AA4C-FA15F427BE34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2C74BF-F914-C553-7A80-81FC13388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38083-880C-F0EF-C86E-E127591BD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A5BB-BDA5-4E94-8575-25500B6DF4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428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DAFC-AE55-9B21-047C-02B7DF0B3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1C869-C367-3086-A7DC-F7F19C40D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0F4F31-CD59-5B8B-7E50-F2362866F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9B123-B5F6-C1C3-CC4D-60A277A59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236E-6D5A-4307-AA4C-FA15F427BE34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2A416-E85E-DC05-E734-065FF478E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C48F4-D863-93DA-C4D8-6C8871919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A5BB-BDA5-4E94-8575-25500B6DF4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4618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0BBBC-291B-CBA7-D175-52B2492E7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911026-53D5-9801-F103-07D88D3986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78272-908C-2236-0152-2ECD5ACC9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8123EE-75FA-6264-DAE2-19BF17DFC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236E-6D5A-4307-AA4C-FA15F427BE34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7111D-454E-2EB4-5EDD-883D6B8B3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1FD06-0B73-2AAD-A6F9-B20573FF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A5BB-BDA5-4E94-8575-25500B6DF4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487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4B9A3-F1E6-C547-A2CD-D8269FC07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906BF-E8F7-4382-F93E-38574FF79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2264B-1FD5-A19F-F704-1ECDC2FCF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236E-6D5A-4307-AA4C-FA15F427BE34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73FD7-E799-AEAF-65C2-8175D305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429E2-DD4B-1092-47E7-FB18940BC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A5BB-BDA5-4E94-8575-25500B6DF4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3822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E1DD78-1FC4-AA62-CE4D-EE82F52217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07D2B-6C32-7C04-F46F-4ACE7CECE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B9862-7199-0DD0-6DD4-B4746B292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236E-6D5A-4307-AA4C-FA15F427BE34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CC8C9-D737-21F3-8AC9-D580AB97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8B113-2161-16DA-F59C-12E30C948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A5BB-BDA5-4E94-8575-25500B6DF4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9643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6096000" y="1738184"/>
            <a:ext cx="4391600" cy="277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1"/>
          </p:nvPr>
        </p:nvSpPr>
        <p:spPr>
          <a:xfrm>
            <a:off x="6096000" y="4389817"/>
            <a:ext cx="46552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4368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E633C-A846-56A2-89E6-6A7AB8C71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C0BF5-E8DA-E394-EC95-E6795C070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CE0D7-27BC-6714-6376-340A27BBB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236E-6D5A-4307-AA4C-FA15F427BE34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D21F0-2B9E-9E65-9461-5C5B9E004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DAEC4-2C57-D9E7-96D1-E94C802F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A5BB-BDA5-4E94-8575-25500B6DF4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47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2037-DD64-F60B-7B69-1E50A8B7D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9430D-C42A-C4BC-90BD-BCA21D263C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D927C4-02BB-8E05-060E-DA6ED27B5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EC7B4-0955-52F7-439E-AF5DD440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236E-6D5A-4307-AA4C-FA15F427BE34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A7D851-3B65-67F5-3BDE-AE9B930CF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40A31F-640C-A20D-0B06-494D4F207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A5BB-BDA5-4E94-8575-25500B6DF4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569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83D98-6369-66F6-18F1-8757CBA44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C6A23-8B87-35CD-6973-B8C4FB5AD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99526-0AE4-E98D-5CBE-3B80A5806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A03B54-8EC8-DE9A-5BF7-7CDC24A33F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D331E0-639F-5BB5-47B7-6C13E3CDE7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C58648-E681-8C87-D5A7-8219D2CA8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236E-6D5A-4307-AA4C-FA15F427BE34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699F36-1C13-A799-9E4A-B742BC3D1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DCBDF0-9627-C146-CCD7-39128E4F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A5BB-BDA5-4E94-8575-25500B6DF4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568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0CCE4-E658-3232-10D5-3FD988756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D4A311-B3D1-80FE-D9BA-78F5CA520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236E-6D5A-4307-AA4C-FA15F427BE34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06B96-EA99-6B4F-BD4B-D24C4264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BFB97-E2D6-7B7F-AD18-C75F70473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A5BB-BDA5-4E94-8575-25500B6DF4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10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1A87F2-6D83-93A7-FBC3-47AF755B6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236E-6D5A-4307-AA4C-FA15F427BE34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3A887-9BE5-C9CC-833A-9FF544309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38008-19F2-F4F6-DC09-DA1F4961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A5BB-BDA5-4E94-8575-25500B6DF4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23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F88A-1408-B3A4-8FDF-BF8B8792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3FC75-A736-D445-7A33-14F75E7A4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30F3D-7648-9FD5-192A-F2186E614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F3C28-0D3B-1BFE-A0FA-6C6A0FE8C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236E-6D5A-4307-AA4C-FA15F427BE34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84FCE-0A18-8EFC-3F87-C6A92CCC4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5AAFA-592B-A7B5-92F7-2EF09B90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A5BB-BDA5-4E94-8575-25500B6DF4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451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2B97A-D98C-CAB4-550D-30641C49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CEAFE1-5826-1B5D-9026-5F9B3F75DD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8F88AD-28BA-44A9-3B8C-A12522A8F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3C8A63-8D19-D0BD-9CED-E17AC9879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236E-6D5A-4307-AA4C-FA15F427BE34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90E41-5E21-82D5-0047-5C1AA2C19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68640-07F8-3387-8BF0-438ABF78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A5BB-BDA5-4E94-8575-25500B6DF4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859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9D3B71-A2BD-4F61-C327-4597814A7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9E6F9-686B-F573-609E-35D25AC00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803F4-AB00-F3BC-BC8B-1C08F895A8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FD236E-6D5A-4307-AA4C-FA15F427BE34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ABBB4-138D-8D64-2614-191CDB2423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F8D21-32B4-621D-0D84-115CDBABB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25A5BB-BDA5-4E94-8575-25500B6DF4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6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504E3-2F61-2F9D-B211-814595A4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4983C-6B55-054E-9456-B0967B128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AACE1-2B49-0149-D207-6F0E5CD31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FD236E-6D5A-4307-AA4C-FA15F427BE34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6E4A4-7C6E-E416-BE0A-3FB40A934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C317A-17EA-F3A2-C0E2-032972509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25A5BB-BDA5-4E94-8575-25500B6DF4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337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lideshow/an-introduction-to-data-augmentation-techniques-in-ml-frameworks-a-presentation-from-amd/250110127#9" TargetMode="External"/><Relationship Id="rId2" Type="http://schemas.openxmlformats.org/officeDocument/2006/relationships/hyperlink" Target="https://www.slideshare.net/slideshow/data-augmentation-251429872/25142987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>
            <a:off x="950800" y="1974742"/>
            <a:ext cx="9605688" cy="211899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sz="8000" dirty="0">
                <a:solidFill>
                  <a:schemeClr val="tx2">
                    <a:lumMod val="75000"/>
                  </a:schemeClr>
                </a:solidFill>
              </a:rPr>
              <a:t>Data Driven AI</a:t>
            </a:r>
            <a:endParaRPr sz="8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5" name="Google Shape;235;p33"/>
          <p:cNvSpPr txBox="1">
            <a:spLocks noGrp="1"/>
          </p:cNvSpPr>
          <p:nvPr>
            <p:ph type="subTitle" idx="1"/>
          </p:nvPr>
        </p:nvSpPr>
        <p:spPr>
          <a:xfrm>
            <a:off x="8442000" y="6174196"/>
            <a:ext cx="3447200" cy="63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r">
              <a:spcBef>
                <a:spcPts val="0"/>
              </a:spcBef>
            </a:pPr>
            <a:r>
              <a:rPr lang="en" sz="1600" dirty="0"/>
              <a:t>CHS2406: Data-driven AI</a:t>
            </a:r>
            <a:endParaRPr sz="1600" dirty="0"/>
          </a:p>
        </p:txBody>
      </p:sp>
      <p:sp>
        <p:nvSpPr>
          <p:cNvPr id="233" name="Google Shape;233;p33"/>
          <p:cNvSpPr txBox="1">
            <a:spLocks noGrp="1"/>
          </p:cNvSpPr>
          <p:nvPr>
            <p:ph type="subTitle" idx="4294967295"/>
          </p:nvPr>
        </p:nvSpPr>
        <p:spPr>
          <a:xfrm>
            <a:off x="4147795" y="3886555"/>
            <a:ext cx="7494308" cy="63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r">
              <a:spcBef>
                <a:spcPts val="0"/>
              </a:spcBef>
              <a:buNone/>
            </a:pPr>
            <a:r>
              <a:rPr lang="en" sz="2400" dirty="0"/>
              <a:t>L1- Week 10 – Optimising CNN Models</a:t>
            </a:r>
            <a:endParaRPr sz="2400" dirty="0"/>
          </a:p>
        </p:txBody>
      </p:sp>
      <p:cxnSp>
        <p:nvCxnSpPr>
          <p:cNvPr id="234" name="Google Shape;234;p33"/>
          <p:cNvCxnSpPr>
            <a:cxnSpLocks/>
          </p:cNvCxnSpPr>
          <p:nvPr/>
        </p:nvCxnSpPr>
        <p:spPr>
          <a:xfrm>
            <a:off x="1081600" y="3873703"/>
            <a:ext cx="8884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33;p33">
            <a:extLst>
              <a:ext uri="{FF2B5EF4-FFF2-40B4-BE49-F238E27FC236}">
                <a16:creationId xmlns:a16="http://schemas.microsoft.com/office/drawing/2014/main" id="{3122DA07-8646-B568-D317-FD16AB89DB99}"/>
              </a:ext>
            </a:extLst>
          </p:cNvPr>
          <p:cNvSpPr txBox="1">
            <a:spLocks/>
          </p:cNvSpPr>
          <p:nvPr/>
        </p:nvSpPr>
        <p:spPr>
          <a:xfrm>
            <a:off x="950800" y="5457360"/>
            <a:ext cx="6038400" cy="6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-US" sz="2400" dirty="0"/>
              <a:t>Dr. Abirami Gunasekaran</a:t>
            </a:r>
            <a:endParaRPr lang="en-GB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>
            <a:spLocks noGrp="1"/>
          </p:cNvSpPr>
          <p:nvPr>
            <p:ph type="body" idx="1"/>
          </p:nvPr>
        </p:nvSpPr>
        <p:spPr>
          <a:xfrm>
            <a:off x="192100" y="3116250"/>
            <a:ext cx="4733700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7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-"/>
            </a:pPr>
            <a:r>
              <a:rPr lang="de-DE" sz="2500"/>
              <a:t>Noise Injection</a:t>
            </a:r>
            <a:endParaRPr sz="250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de-DE" sz="2500"/>
              <a:t>Shifting</a:t>
            </a:r>
            <a:endParaRPr sz="250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de-DE" sz="2500"/>
              <a:t>Changing the speed of the Tape</a:t>
            </a:r>
            <a:endParaRPr sz="250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500"/>
          </a:p>
        </p:txBody>
      </p:sp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1558925" y="152400"/>
            <a:ext cx="104409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rPr lang="de-DE"/>
              <a:t>SEMINAR WEB ENGINEERING (WS 2020/2021)</a:t>
            </a:r>
            <a:br>
              <a:rPr lang="de-DE"/>
            </a:br>
            <a:r>
              <a:rPr lang="de-DE"/>
              <a:t>DATA AUGMENTATION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2"/>
          </p:nvPr>
        </p:nvSpPr>
        <p:spPr>
          <a:xfrm>
            <a:off x="192088" y="908050"/>
            <a:ext cx="11807700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Data Augmentation techniques : For Audio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pic>
        <p:nvPicPr>
          <p:cNvPr id="171" name="Google Shape;17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2750" y="1559300"/>
            <a:ext cx="7370300" cy="468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1D6E57-0963-92D7-CBC9-BB9736A53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Data Augmentation Categories for Images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 descr="A diagram of different types of objects&#10;&#10;Description automatically generated">
            <a:extLst>
              <a:ext uri="{FF2B5EF4-FFF2-40B4-BE49-F238E27FC236}">
                <a16:creationId xmlns:a16="http://schemas.microsoft.com/office/drawing/2014/main" id="{54578C92-FC4A-E593-5076-D78F9BD61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751" y="2354239"/>
            <a:ext cx="10670498" cy="3948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17F781-B070-B29E-CDEA-5ACFE9789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218" y="6573057"/>
            <a:ext cx="162877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0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body" idx="1"/>
          </p:nvPr>
        </p:nvSpPr>
        <p:spPr>
          <a:xfrm>
            <a:off x="192100" y="1637476"/>
            <a:ext cx="11807700" cy="47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de-DE"/>
              <a:t> </a:t>
            </a:r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1558925" y="152400"/>
            <a:ext cx="104409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rPr lang="de-DE"/>
              <a:t>SEMINAR WEB ENGINEERING (WS 2020/2021)</a:t>
            </a:r>
            <a:br>
              <a:rPr lang="de-DE"/>
            </a:br>
            <a:r>
              <a:rPr lang="de-DE"/>
              <a:t>DATA AUGMENTATION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body" idx="2"/>
          </p:nvPr>
        </p:nvSpPr>
        <p:spPr>
          <a:xfrm>
            <a:off x="192088" y="908050"/>
            <a:ext cx="11807700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de-DE"/>
              <a:t>Data Augmentation techniques : For Images</a:t>
            </a:r>
            <a:endParaRPr/>
          </a:p>
        </p:txBody>
      </p:sp>
      <p:pic>
        <p:nvPicPr>
          <p:cNvPr id="146" name="Google Shape;14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775" y="1744250"/>
            <a:ext cx="6069299" cy="131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4775" y="3310525"/>
            <a:ext cx="6069299" cy="15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8225" y="4965775"/>
            <a:ext cx="6022407" cy="15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 txBox="1"/>
          <p:nvPr/>
        </p:nvSpPr>
        <p:spPr>
          <a:xfrm>
            <a:off x="8005125" y="2111875"/>
            <a:ext cx="3173100" cy="4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Geometric transformations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8"/>
          <p:cNvSpPr/>
          <p:nvPr/>
        </p:nvSpPr>
        <p:spPr>
          <a:xfrm>
            <a:off x="6407475" y="2111875"/>
            <a:ext cx="1388400" cy="4683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8005125" y="3765269"/>
            <a:ext cx="3173100" cy="4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Color space transformations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6485025" y="3765269"/>
            <a:ext cx="1245900" cy="4683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8005125" y="5541175"/>
            <a:ext cx="1736100" cy="4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Mixing images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18"/>
          <p:cNvSpPr/>
          <p:nvPr/>
        </p:nvSpPr>
        <p:spPr>
          <a:xfrm>
            <a:off x="6425275" y="5541175"/>
            <a:ext cx="1245900" cy="4683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4C39-93A7-2B07-60AB-5CD7447B4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Colour &amp; Illumination Examples</a:t>
            </a:r>
          </a:p>
        </p:txBody>
      </p:sp>
      <p:pic>
        <p:nvPicPr>
          <p:cNvPr id="7" name="Content Placeholder 6" descr="A collage of cats&#10;&#10;Description automatically generated">
            <a:extLst>
              <a:ext uri="{FF2B5EF4-FFF2-40B4-BE49-F238E27FC236}">
                <a16:creationId xmlns:a16="http://schemas.microsoft.com/office/drawing/2014/main" id="{0E36CD16-4D4F-4930-6D86-9B8BECDC6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3475" y="2354239"/>
            <a:ext cx="8725049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08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FAFC4-4CAA-EB60-2118-176BB3CCB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Mixing Augmentations: Disruptive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A136B-EE2E-74EC-C4FB-4BE5EA116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194" y="2354239"/>
            <a:ext cx="9289611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73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4D0AD0-2F95-6B85-6290-D4133734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Geometric &amp; Displacement Distortion Examples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6A818B-D0F4-1372-9A35-83C44DCED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617" y="2354239"/>
            <a:ext cx="10254766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05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22381-D4FE-7BF7-674D-19FDFAA9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830" y="317431"/>
            <a:ext cx="7186341" cy="735083"/>
          </a:xfrm>
        </p:spPr>
        <p:txBody>
          <a:bodyPr/>
          <a:lstStyle/>
          <a:p>
            <a:r>
              <a:rPr lang="en-US" dirty="0"/>
              <a:t>Image Flipping</a:t>
            </a:r>
            <a:endParaRPr lang="en-GB" dirty="0"/>
          </a:p>
        </p:txBody>
      </p:sp>
      <p:pic>
        <p:nvPicPr>
          <p:cNvPr id="4" name="Picture 3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7ED9F94E-1AFF-494F-B3E1-40FEBDD8B2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5700" y="1498534"/>
            <a:ext cx="4387145" cy="2407121"/>
          </a:xfrm>
          <a:prstGeom prst="rect">
            <a:avLst/>
          </a:prstGeom>
        </p:spPr>
      </p:pic>
      <p:pic>
        <p:nvPicPr>
          <p:cNvPr id="5" name="Picture 4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F927B538-1F9E-43A6-B721-E9FBF58336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406000" y="1498534"/>
            <a:ext cx="4387145" cy="2407121"/>
          </a:xfrm>
          <a:prstGeom prst="rect">
            <a:avLst/>
          </a:prstGeom>
        </p:spPr>
      </p:pic>
      <p:pic>
        <p:nvPicPr>
          <p:cNvPr id="6" name="Picture 5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B3015731-2016-42A4-998B-5067C54589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2795128" y="4142675"/>
            <a:ext cx="4387145" cy="2407121"/>
          </a:xfrm>
          <a:prstGeom prst="rect">
            <a:avLst/>
          </a:prstGeom>
        </p:spPr>
      </p:pic>
      <p:pic>
        <p:nvPicPr>
          <p:cNvPr id="7" name="Picture 6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0495B0C3-7D8A-45E9-B938-EEB2A7C2C9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406000" y="4136801"/>
            <a:ext cx="4387145" cy="24071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892E0AB-5B49-4C86-B0B0-B45CE59A006D}"/>
              </a:ext>
            </a:extLst>
          </p:cNvPr>
          <p:cNvSpPr/>
          <p:nvPr/>
        </p:nvSpPr>
        <p:spPr>
          <a:xfrm>
            <a:off x="398855" y="2384980"/>
            <a:ext cx="2276355" cy="59587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</a:rPr>
              <a:t>Horizontal Flip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D4D5F8-A545-4DE8-8611-306E76764D86}"/>
              </a:ext>
            </a:extLst>
          </p:cNvPr>
          <p:cNvSpPr/>
          <p:nvPr/>
        </p:nvSpPr>
        <p:spPr>
          <a:xfrm>
            <a:off x="545171" y="4923328"/>
            <a:ext cx="2130039" cy="50758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33" b="1" dirty="0">
                <a:solidFill>
                  <a:schemeClr val="tx1"/>
                </a:solidFill>
              </a:rPr>
              <a:t>Vertical Flip</a:t>
            </a:r>
          </a:p>
        </p:txBody>
      </p:sp>
    </p:spTree>
    <p:extLst>
      <p:ext uri="{BB962C8B-B14F-4D97-AF65-F5344CB8AC3E}">
        <p14:creationId xmlns:p14="http://schemas.microsoft.com/office/powerpoint/2010/main" val="3418247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2093E593-2CFF-4DD5-9D4E-5D43FAD9F8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5988" y="3214117"/>
            <a:ext cx="1941051" cy="711495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865809FB-83D9-4DD5-8455-1AFC9D125F66}"/>
              </a:ext>
            </a:extLst>
          </p:cNvPr>
          <p:cNvSpPr txBox="1"/>
          <p:nvPr/>
        </p:nvSpPr>
        <p:spPr>
          <a:xfrm>
            <a:off x="7167493" y="3130454"/>
            <a:ext cx="831011" cy="42684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0⁰   </a:t>
            </a:r>
          </a:p>
        </p:txBody>
      </p:sp>
      <p:pic>
        <p:nvPicPr>
          <p:cNvPr id="6" name="Picture 5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C07DAFFF-CB7B-4E06-ADB3-E5A3192FC2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700000">
            <a:off x="5461964" y="1636109"/>
            <a:ext cx="1865592" cy="740272"/>
          </a:xfrm>
          <a:prstGeom prst="rect">
            <a:avLst/>
          </a:prstGeom>
        </p:spPr>
      </p:pic>
      <p:sp>
        <p:nvSpPr>
          <p:cNvPr id="7" name="TextBox 35">
            <a:extLst>
              <a:ext uri="{FF2B5EF4-FFF2-40B4-BE49-F238E27FC236}">
                <a16:creationId xmlns:a16="http://schemas.microsoft.com/office/drawing/2014/main" id="{0C45C7F5-1112-43B1-921F-4975B5B6831C}"/>
              </a:ext>
            </a:extLst>
          </p:cNvPr>
          <p:cNvSpPr txBox="1"/>
          <p:nvPr/>
        </p:nvSpPr>
        <p:spPr>
          <a:xfrm rot="2700000">
            <a:off x="7374669" y="2770589"/>
            <a:ext cx="761172" cy="42684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45⁰ </a:t>
            </a:r>
          </a:p>
        </p:txBody>
      </p:sp>
      <p:pic>
        <p:nvPicPr>
          <p:cNvPr id="8" name="Picture 7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108366EA-D97F-4EDB-B799-7803B1BAA1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282098" y="933700"/>
            <a:ext cx="1865593" cy="740272"/>
          </a:xfrm>
          <a:prstGeom prst="rect">
            <a:avLst/>
          </a:prstGeom>
        </p:spPr>
      </p:pic>
      <p:sp>
        <p:nvSpPr>
          <p:cNvPr id="9" name="TextBox 50">
            <a:extLst>
              <a:ext uri="{FF2B5EF4-FFF2-40B4-BE49-F238E27FC236}">
                <a16:creationId xmlns:a16="http://schemas.microsoft.com/office/drawing/2014/main" id="{A437B595-D0A3-4586-BD80-3DA02C067A94}"/>
              </a:ext>
            </a:extLst>
          </p:cNvPr>
          <p:cNvSpPr txBox="1"/>
          <p:nvPr/>
        </p:nvSpPr>
        <p:spPr>
          <a:xfrm rot="5400000">
            <a:off x="8031933" y="2446545"/>
            <a:ext cx="686513" cy="42684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90⁰ </a:t>
            </a:r>
          </a:p>
        </p:txBody>
      </p:sp>
      <p:pic>
        <p:nvPicPr>
          <p:cNvPr id="10" name="Picture 9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20CEEA2F-47E1-4140-98AD-9FAF19CED5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8100000">
            <a:off x="8981933" y="1709661"/>
            <a:ext cx="1941051" cy="711495"/>
          </a:xfrm>
          <a:prstGeom prst="rect">
            <a:avLst/>
          </a:prstGeom>
        </p:spPr>
      </p:pic>
      <p:sp>
        <p:nvSpPr>
          <p:cNvPr id="11" name="TextBox 58">
            <a:extLst>
              <a:ext uri="{FF2B5EF4-FFF2-40B4-BE49-F238E27FC236}">
                <a16:creationId xmlns:a16="http://schemas.microsoft.com/office/drawing/2014/main" id="{43E813A9-2535-4944-991F-F6C7EC089562}"/>
              </a:ext>
            </a:extLst>
          </p:cNvPr>
          <p:cNvSpPr txBox="1"/>
          <p:nvPr/>
        </p:nvSpPr>
        <p:spPr>
          <a:xfrm rot="8100000">
            <a:off x="8489598" y="2740901"/>
            <a:ext cx="793581" cy="42684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135⁰</a:t>
            </a:r>
          </a:p>
        </p:txBody>
      </p:sp>
      <p:pic>
        <p:nvPicPr>
          <p:cNvPr id="12" name="Picture 11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E682D3B9-02C6-4787-B226-75F848AC09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9503715" y="3281443"/>
            <a:ext cx="1941051" cy="711495"/>
          </a:xfrm>
          <a:prstGeom prst="rect">
            <a:avLst/>
          </a:prstGeom>
        </p:spPr>
      </p:pic>
      <p:sp>
        <p:nvSpPr>
          <p:cNvPr id="13" name="TextBox 56">
            <a:extLst>
              <a:ext uri="{FF2B5EF4-FFF2-40B4-BE49-F238E27FC236}">
                <a16:creationId xmlns:a16="http://schemas.microsoft.com/office/drawing/2014/main" id="{85BD21EA-9597-4584-B4D6-CDC1C6CD0C44}"/>
              </a:ext>
            </a:extLst>
          </p:cNvPr>
          <p:cNvSpPr txBox="1"/>
          <p:nvPr/>
        </p:nvSpPr>
        <p:spPr>
          <a:xfrm rot="10800000">
            <a:off x="8478588" y="3340704"/>
            <a:ext cx="868797" cy="42684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180⁰</a:t>
            </a:r>
          </a:p>
        </p:txBody>
      </p:sp>
      <p:pic>
        <p:nvPicPr>
          <p:cNvPr id="14" name="Picture 13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8BB11FD1-26E7-42B7-8005-16E7E2E789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3500000">
            <a:off x="9027845" y="4919899"/>
            <a:ext cx="1865593" cy="740272"/>
          </a:xfrm>
          <a:prstGeom prst="rect">
            <a:avLst/>
          </a:prstGeom>
        </p:spPr>
      </p:pic>
      <p:sp>
        <p:nvSpPr>
          <p:cNvPr id="15" name="TextBox 75">
            <a:extLst>
              <a:ext uri="{FF2B5EF4-FFF2-40B4-BE49-F238E27FC236}">
                <a16:creationId xmlns:a16="http://schemas.microsoft.com/office/drawing/2014/main" id="{27B9624F-9AB6-41B0-99DA-3CA05AC05491}"/>
              </a:ext>
            </a:extLst>
          </p:cNvPr>
          <p:cNvSpPr txBox="1"/>
          <p:nvPr/>
        </p:nvSpPr>
        <p:spPr>
          <a:xfrm rot="13500000">
            <a:off x="8442913" y="3958774"/>
            <a:ext cx="796887" cy="42684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225⁰</a:t>
            </a:r>
          </a:p>
        </p:txBody>
      </p:sp>
      <p:pic>
        <p:nvPicPr>
          <p:cNvPr id="16" name="Picture 15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2CAE0D94-8FCC-4ABD-B329-AD4D93E8C0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352573" y="5424069"/>
            <a:ext cx="1865595" cy="740272"/>
          </a:xfrm>
          <a:prstGeom prst="rect">
            <a:avLst/>
          </a:prstGeom>
        </p:spPr>
      </p:pic>
      <p:sp>
        <p:nvSpPr>
          <p:cNvPr id="17" name="TextBox 73">
            <a:extLst>
              <a:ext uri="{FF2B5EF4-FFF2-40B4-BE49-F238E27FC236}">
                <a16:creationId xmlns:a16="http://schemas.microsoft.com/office/drawing/2014/main" id="{2718666B-4848-47A3-BC0B-2AEEC74F86D5}"/>
              </a:ext>
            </a:extLst>
          </p:cNvPr>
          <p:cNvSpPr txBox="1"/>
          <p:nvPr/>
        </p:nvSpPr>
        <p:spPr>
          <a:xfrm rot="16200000">
            <a:off x="7898748" y="4148860"/>
            <a:ext cx="873345" cy="42684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270⁰</a:t>
            </a:r>
          </a:p>
        </p:txBody>
      </p:sp>
      <p:pic>
        <p:nvPicPr>
          <p:cNvPr id="18" name="Picture 17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3F57B5D7-9FA8-4DA6-B2C4-965FA9B75B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900000">
            <a:off x="5675860" y="4898591"/>
            <a:ext cx="1941051" cy="711495"/>
          </a:xfrm>
          <a:prstGeom prst="rect">
            <a:avLst/>
          </a:prstGeom>
        </p:spPr>
      </p:pic>
      <p:sp>
        <p:nvSpPr>
          <p:cNvPr id="19" name="TextBox 68">
            <a:extLst>
              <a:ext uri="{FF2B5EF4-FFF2-40B4-BE49-F238E27FC236}">
                <a16:creationId xmlns:a16="http://schemas.microsoft.com/office/drawing/2014/main" id="{F6F233CB-EF67-4DFB-B4A8-55ED554AD4AE}"/>
              </a:ext>
            </a:extLst>
          </p:cNvPr>
          <p:cNvSpPr txBox="1"/>
          <p:nvPr/>
        </p:nvSpPr>
        <p:spPr>
          <a:xfrm rot="18900000">
            <a:off x="7248735" y="3801604"/>
            <a:ext cx="962173" cy="42684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315⁰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A5D7FC13-6B2F-839C-DC0B-7BBFD00CB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7"/>
            <a:ext cx="4997229" cy="763600"/>
          </a:xfrm>
        </p:spPr>
        <p:txBody>
          <a:bodyPr/>
          <a:lstStyle/>
          <a:p>
            <a:r>
              <a:rPr lang="en-US" dirty="0"/>
              <a:t>Image Rotation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8668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1E296-E52A-7A63-9AB2-8C80A10D7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403" y="152234"/>
            <a:ext cx="8980947" cy="1037231"/>
          </a:xfrm>
        </p:spPr>
        <p:txBody>
          <a:bodyPr/>
          <a:lstStyle/>
          <a:p>
            <a:r>
              <a:rPr lang="en-US" dirty="0"/>
              <a:t>Zooming</a:t>
            </a:r>
            <a:endParaRPr lang="en-GB" dirty="0"/>
          </a:p>
        </p:txBody>
      </p:sp>
      <p:pic>
        <p:nvPicPr>
          <p:cNvPr id="4" name="Picture 3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43A846E6-9569-4DFF-AB3B-578EA2075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05" y="2119179"/>
            <a:ext cx="2126863" cy="1603588"/>
          </a:xfrm>
          <a:prstGeom prst="rect">
            <a:avLst/>
          </a:prstGeom>
          <a:effectLst/>
        </p:spPr>
      </p:pic>
      <p:pic>
        <p:nvPicPr>
          <p:cNvPr id="5" name="Picture 4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0B504FD1-E933-4FC0-BE18-78745600B1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6926" y="2119177"/>
            <a:ext cx="2126863" cy="1603588"/>
          </a:xfrm>
          <a:prstGeom prst="rect">
            <a:avLst/>
          </a:prstGeom>
          <a:effectLst/>
        </p:spPr>
      </p:pic>
      <p:pic>
        <p:nvPicPr>
          <p:cNvPr id="6" name="Picture 5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D40D027A-C949-4617-86ED-6932562742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9014" y="2119178"/>
            <a:ext cx="2126863" cy="1603588"/>
          </a:xfrm>
          <a:prstGeom prst="rect">
            <a:avLst/>
          </a:prstGeom>
          <a:effectLst/>
        </p:spPr>
      </p:pic>
      <p:pic>
        <p:nvPicPr>
          <p:cNvPr id="7" name="Picture 6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366CC0A9-25B2-4305-A05D-D369092C073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4837" y="2119177"/>
            <a:ext cx="2126863" cy="1603588"/>
          </a:xfrm>
          <a:prstGeom prst="rect">
            <a:avLst/>
          </a:prstGeom>
          <a:effectLst/>
        </p:spPr>
      </p:pic>
      <p:pic>
        <p:nvPicPr>
          <p:cNvPr id="8" name="Picture 7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34DB80FC-49BE-4A0C-9751-A5B1710DA7A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105" y="4274469"/>
            <a:ext cx="2126863" cy="1603588"/>
          </a:xfrm>
          <a:prstGeom prst="rect">
            <a:avLst/>
          </a:prstGeom>
          <a:effectLst/>
        </p:spPr>
      </p:pic>
      <p:pic>
        <p:nvPicPr>
          <p:cNvPr id="9" name="Picture 8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6F64DADD-9F09-4DDF-8DAF-D576F9CD3CD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9015" y="4274469"/>
            <a:ext cx="2126863" cy="1603588"/>
          </a:xfrm>
          <a:prstGeom prst="rect">
            <a:avLst/>
          </a:prstGeom>
          <a:effectLst/>
        </p:spPr>
      </p:pic>
      <p:pic>
        <p:nvPicPr>
          <p:cNvPr id="10" name="Picture 9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CB4029B3-C47B-440A-BA36-CAA80DF46AA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6926" y="4274470"/>
            <a:ext cx="2126863" cy="1603588"/>
          </a:xfrm>
          <a:prstGeom prst="rect">
            <a:avLst/>
          </a:prstGeom>
          <a:effectLst/>
        </p:spPr>
      </p:pic>
      <p:pic>
        <p:nvPicPr>
          <p:cNvPr id="11" name="Picture 10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4D92811A-E7E7-4FAC-906C-749F68E5768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4837" y="4274470"/>
            <a:ext cx="2126863" cy="160358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12563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EC6463-0207-7996-C0CF-F9964F83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346612"/>
            <a:ext cx="10272000" cy="763600"/>
          </a:xfrm>
        </p:spPr>
        <p:txBody>
          <a:bodyPr/>
          <a:lstStyle/>
          <a:p>
            <a:r>
              <a:rPr lang="en-US" dirty="0"/>
              <a:t>Width and Height Shift</a:t>
            </a:r>
            <a:endParaRPr lang="en-GB" dirty="0"/>
          </a:p>
        </p:txBody>
      </p:sp>
      <p:pic>
        <p:nvPicPr>
          <p:cNvPr id="4" name="Picture 3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3E529E91-B1F2-4CA4-9633-49325DC2E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83" t="12337" r="30160" b="45056"/>
          <a:stretch/>
        </p:blipFill>
        <p:spPr>
          <a:xfrm>
            <a:off x="5094869" y="3178333"/>
            <a:ext cx="1700715" cy="1614055"/>
          </a:xfrm>
          <a:prstGeom prst="rect">
            <a:avLst/>
          </a:prstGeom>
          <a:effectLst/>
        </p:spPr>
      </p:pic>
      <p:pic>
        <p:nvPicPr>
          <p:cNvPr id="5" name="Picture 4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E240FF44-327F-4A5A-86DB-6C007C9E6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93" t="12337" r="20650" b="45056"/>
          <a:stretch/>
        </p:blipFill>
        <p:spPr>
          <a:xfrm>
            <a:off x="7463731" y="3178330"/>
            <a:ext cx="1700715" cy="1614055"/>
          </a:xfrm>
          <a:prstGeom prst="rect">
            <a:avLst/>
          </a:prstGeom>
          <a:effectLst/>
        </p:spPr>
      </p:pic>
      <p:pic>
        <p:nvPicPr>
          <p:cNvPr id="6" name="Picture 5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3B6CFBAC-B604-4E05-8E9D-8FF672EE8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61" t="12337" r="39283" b="45056"/>
          <a:stretch/>
        </p:blipFill>
        <p:spPr>
          <a:xfrm>
            <a:off x="2626889" y="3178331"/>
            <a:ext cx="1700715" cy="1614055"/>
          </a:xfrm>
          <a:prstGeom prst="rect">
            <a:avLst/>
          </a:prstGeom>
          <a:effectLst/>
        </p:spPr>
      </p:pic>
      <p:pic>
        <p:nvPicPr>
          <p:cNvPr id="7" name="Picture 6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A4709416-A77E-4EC9-BDB3-1BC9D9B5D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83" t="1245" r="30160" b="56148"/>
          <a:stretch/>
        </p:blipFill>
        <p:spPr>
          <a:xfrm>
            <a:off x="5094869" y="1261567"/>
            <a:ext cx="1700715" cy="1614055"/>
          </a:xfrm>
          <a:prstGeom prst="rect">
            <a:avLst/>
          </a:prstGeom>
          <a:effectLst/>
        </p:spPr>
      </p:pic>
      <p:pic>
        <p:nvPicPr>
          <p:cNvPr id="8" name="Picture 7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C10F6848-E31D-436E-8D26-465329675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83" t="23206" r="30160" b="34187"/>
          <a:stretch/>
        </p:blipFill>
        <p:spPr>
          <a:xfrm>
            <a:off x="5094869" y="4972895"/>
            <a:ext cx="1700715" cy="161405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92691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0B71A-D22F-ABF8-3D89-3FBCF4621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GB" sz="5200"/>
              <a:t>Topics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0600C6-BDB3-AEB7-0D3E-E88FFC898C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4869076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7038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8D481-AD10-55C8-AD90-32CE7474D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Random Parameter Adjustments to Prevent Overfitting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B4E651-B295-22E1-FF93-11E426C15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746" y="2354239"/>
            <a:ext cx="8490507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15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AAE3D-1E8F-66C3-FA3F-5B697479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Random Geometric Distortion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EFDD2F-1A12-E657-8CF3-DD923E556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604" y="2354239"/>
            <a:ext cx="8582792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43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DFBDD-6660-BB3C-C969-58203468D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Different Use cases for Augmentations</a:t>
            </a:r>
          </a:p>
        </p:txBody>
      </p:sp>
      <p:pic>
        <p:nvPicPr>
          <p:cNvPr id="5" name="Content Placeholder 4" descr="A dog and cat on a stump&#10;&#10;Description automatically generated">
            <a:extLst>
              <a:ext uri="{FF2B5EF4-FFF2-40B4-BE49-F238E27FC236}">
                <a16:creationId xmlns:a16="http://schemas.microsoft.com/office/drawing/2014/main" id="{6D913FDF-3EF9-693C-82C1-008645946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765" y="1675227"/>
            <a:ext cx="1040046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96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FCC90-2C0F-7AB5-A0E7-93612E3F5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Bounding box Augmentations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86E1C3-31F0-B638-7784-C9B2A8EA2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194" y="2354239"/>
            <a:ext cx="9289611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3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2F9088-91D9-91B4-6315-213821FB1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Segmantation Mask Augmentations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E05FA5-8E7B-EB07-1D8D-8270AFF5C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732" y="2354239"/>
            <a:ext cx="8822536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34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1558925" y="152400"/>
            <a:ext cx="104409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rPr lang="de-DE" cap="none"/>
              <a:t>SEMINAR WEB ENGINEERING (WS 2020/2021)</a:t>
            </a:r>
            <a:br>
              <a:rPr lang="de-DE" cap="none"/>
            </a:br>
            <a:r>
              <a:rPr lang="de-DE" cap="none"/>
              <a:t>DATA AUGMENTATION</a:t>
            </a:r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body" idx="2"/>
          </p:nvPr>
        </p:nvSpPr>
        <p:spPr>
          <a:xfrm>
            <a:off x="380624" y="576142"/>
            <a:ext cx="7735066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dirty="0"/>
              <a:t>Workflow of Data Augmentation</a:t>
            </a:r>
            <a:endParaRPr dirty="0"/>
          </a:p>
        </p:txBody>
      </p:sp>
      <p:sp>
        <p:nvSpPr>
          <p:cNvPr id="178" name="Google Shape;178;p21"/>
          <p:cNvSpPr/>
          <p:nvPr/>
        </p:nvSpPr>
        <p:spPr>
          <a:xfrm>
            <a:off x="1047875" y="1750313"/>
            <a:ext cx="9808800" cy="5211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ata set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2913175" y="2701775"/>
            <a:ext cx="3631800" cy="521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raining set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1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0454" y="3305471"/>
            <a:ext cx="1397251" cy="139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/>
          <p:nvPr/>
        </p:nvSpPr>
        <p:spPr>
          <a:xfrm>
            <a:off x="3261099" y="5462325"/>
            <a:ext cx="3284100" cy="521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nlarged training set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21" descr="A picture containing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0649" y="2414431"/>
            <a:ext cx="700444" cy="70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 descr="A picture containing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8448" y="5024917"/>
            <a:ext cx="1048163" cy="104816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/>
          <p:nvPr/>
        </p:nvSpPr>
        <p:spPr>
          <a:xfrm>
            <a:off x="7118429" y="2675375"/>
            <a:ext cx="3258000" cy="521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de-D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alidation set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3805360" y="4638161"/>
            <a:ext cx="1795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de-DE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Augmentation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21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7154" y="3648100"/>
            <a:ext cx="1544150" cy="15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/>
        </p:nvSpPr>
        <p:spPr>
          <a:xfrm>
            <a:off x="7801615" y="5340911"/>
            <a:ext cx="1795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de-DE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de-DE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erformance test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de-DE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evaluation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4610698" y="2400749"/>
            <a:ext cx="184500" cy="300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8606965" y="2407590"/>
            <a:ext cx="184500" cy="300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4610703" y="5153032"/>
            <a:ext cx="184500" cy="300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8606965" y="3198557"/>
            <a:ext cx="184500" cy="300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8895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1558925" y="152400"/>
            <a:ext cx="10440988" cy="46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rPr lang="de-DE" cap="none"/>
              <a:t>SEMINAR WEB ENGINEERING (WS 2020/2021)</a:t>
            </a:r>
            <a:br>
              <a:rPr lang="de-DE" cap="none"/>
            </a:br>
            <a:r>
              <a:rPr lang="de-DE" cap="none"/>
              <a:t>DATA AUGMENTATION</a:t>
            </a:r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body" idx="2"/>
          </p:nvPr>
        </p:nvSpPr>
        <p:spPr>
          <a:xfrm>
            <a:off x="192088" y="908050"/>
            <a:ext cx="11807825" cy="928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/>
              <a:t>When do I use data augmentation?</a:t>
            </a:r>
            <a:endParaRPr/>
          </a:p>
        </p:txBody>
      </p:sp>
      <p:pic>
        <p:nvPicPr>
          <p:cNvPr id="198" name="Google Shape;198;p22" descr="A picture containing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763" y="2514317"/>
            <a:ext cx="928369" cy="92836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/>
          <p:nvPr/>
        </p:nvSpPr>
        <p:spPr>
          <a:xfrm>
            <a:off x="15888" y="4386660"/>
            <a:ext cx="19861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small data set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22" descr="A picture containing text, clipart, vector graphic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1775" y="2290677"/>
            <a:ext cx="1375649" cy="13756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/>
          <p:nvPr/>
        </p:nvSpPr>
        <p:spPr>
          <a:xfrm>
            <a:off x="2166540" y="4387498"/>
            <a:ext cx="19861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complex problem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22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60313" y="2332819"/>
            <a:ext cx="1291365" cy="129136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/>
          <p:nvPr/>
        </p:nvSpPr>
        <p:spPr>
          <a:xfrm>
            <a:off x="4312936" y="4333464"/>
            <a:ext cx="198611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transformation of data would be effective and easy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22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13898" y="1940654"/>
            <a:ext cx="2075694" cy="207569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/>
          <p:nvPr/>
        </p:nvSpPr>
        <p:spPr>
          <a:xfrm>
            <a:off x="6758686" y="4333463"/>
            <a:ext cx="198611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know how to find the correct method for your data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Google Shape;206;p22"/>
          <p:cNvGrpSpPr/>
          <p:nvPr/>
        </p:nvGrpSpPr>
        <p:grpSpPr>
          <a:xfrm>
            <a:off x="9419524" y="2216079"/>
            <a:ext cx="2250695" cy="1524845"/>
            <a:chOff x="9749218" y="2405575"/>
            <a:chExt cx="2250695" cy="1524845"/>
          </a:xfrm>
        </p:grpSpPr>
        <p:cxnSp>
          <p:nvCxnSpPr>
            <p:cNvPr id="207" name="Google Shape;207;p22"/>
            <p:cNvCxnSpPr/>
            <p:nvPr/>
          </p:nvCxnSpPr>
          <p:spPr>
            <a:xfrm rot="10800000">
              <a:off x="9749218" y="2405575"/>
              <a:ext cx="0" cy="1524845"/>
            </a:xfrm>
            <a:prstGeom prst="straightConnector1">
              <a:avLst/>
            </a:prstGeom>
            <a:noFill/>
            <a:ln w="76200" cap="flat" cmpd="sng">
              <a:solidFill>
                <a:srgbClr val="2E75B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08" name="Google Shape;208;p22"/>
            <p:cNvCxnSpPr/>
            <p:nvPr/>
          </p:nvCxnSpPr>
          <p:spPr>
            <a:xfrm>
              <a:off x="9749218" y="3897304"/>
              <a:ext cx="2250695" cy="0"/>
            </a:xfrm>
            <a:prstGeom prst="straightConnector1">
              <a:avLst/>
            </a:prstGeom>
            <a:noFill/>
            <a:ln w="76200" cap="flat" cmpd="sng">
              <a:solidFill>
                <a:srgbClr val="2E75B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209" name="Google Shape;209;p22"/>
          <p:cNvSpPr txBox="1"/>
          <p:nvPr/>
        </p:nvSpPr>
        <p:spPr>
          <a:xfrm>
            <a:off x="9551812" y="4343314"/>
            <a:ext cx="198611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have a strategy for dealing with overfitting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6162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>
            <a:spLocks noGrp="1"/>
          </p:cNvSpPr>
          <p:nvPr>
            <p:ph type="body" idx="2"/>
          </p:nvPr>
        </p:nvSpPr>
        <p:spPr>
          <a:xfrm>
            <a:off x="192088" y="908050"/>
            <a:ext cx="11807825" cy="928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/>
              <a:t>Data Augmentation Applications</a:t>
            </a:r>
            <a:endParaRPr/>
          </a:p>
        </p:txBody>
      </p:sp>
      <p:pic>
        <p:nvPicPr>
          <p:cNvPr id="216" name="Google Shape;216;p2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9638" y="1133176"/>
            <a:ext cx="1729280" cy="172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566" y="1980065"/>
            <a:ext cx="1470613" cy="147061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3"/>
          <p:cNvSpPr/>
          <p:nvPr/>
        </p:nvSpPr>
        <p:spPr>
          <a:xfrm>
            <a:off x="2860016" y="2804299"/>
            <a:ext cx="8668524" cy="408623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Natural Language Processing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603893" y="5676886"/>
            <a:ext cx="10924648" cy="408623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Human-computer interaction, Understanding human emotion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603892" y="5052395"/>
            <a:ext cx="10924648" cy="408623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Scientific research, medical fields</a:t>
            </a:r>
            <a:endParaRPr sz="18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603893" y="4059582"/>
            <a:ext cx="1729280" cy="715089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classification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3"/>
          <p:cNvSpPr/>
          <p:nvPr/>
        </p:nvSpPr>
        <p:spPr>
          <a:xfrm>
            <a:off x="2860016" y="4377970"/>
            <a:ext cx="4594341" cy="408623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Speech recognition, sound classification</a:t>
            </a:r>
            <a:endParaRPr sz="18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7696201" y="4397155"/>
            <a:ext cx="3832340" cy="408623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text classification, text generation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23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77064" y="2738542"/>
            <a:ext cx="1470613" cy="1470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 descr="Shap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240365">
            <a:off x="4699137" y="2963077"/>
            <a:ext cx="1238620" cy="1238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5336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02337-7C6A-5CB1-90D2-BDDAC444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Not All Augmentations Apply to All Datasets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82EA224-C28E-7F45-D0E8-08BA3DC4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991" y="1675227"/>
            <a:ext cx="825201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21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B2372-799A-11D0-7FB4-589DA6E2F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369" y="2429595"/>
            <a:ext cx="9059944" cy="1325563"/>
          </a:xfrm>
        </p:spPr>
        <p:txBody>
          <a:bodyPr/>
          <a:lstStyle/>
          <a:p>
            <a:pPr algn="ctr"/>
            <a:r>
              <a:rPr lang="en-GB" dirty="0"/>
              <a:t>Optimising a CNN Model Performance</a:t>
            </a:r>
            <a:br>
              <a:rPr lang="en-GB" dirty="0"/>
            </a:br>
            <a:r>
              <a:rPr lang="en-GB" dirty="0"/>
              <a:t>A Programming Example</a:t>
            </a:r>
          </a:p>
        </p:txBody>
      </p:sp>
    </p:spTree>
    <p:extLst>
      <p:ext uri="{BB962C8B-B14F-4D97-AF65-F5344CB8AC3E}">
        <p14:creationId xmlns:p14="http://schemas.microsoft.com/office/powerpoint/2010/main" val="3942466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5C7EC-A195-E4AB-A93E-F92FEEB2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GB" sz="4000"/>
              <a:t>Optimising a CNN 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31B6C-56EF-65E6-BD7A-6D9C8607A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000" b="1"/>
              <a:t>1</a:t>
            </a:r>
            <a:r>
              <a:rPr lang="en-GB" sz="2000"/>
              <a:t>. </a:t>
            </a:r>
            <a:r>
              <a:rPr lang="en-GB" sz="2000" b="1"/>
              <a:t>Data Augmentation</a:t>
            </a:r>
          </a:p>
          <a:p>
            <a:pPr marL="0" indent="0">
              <a:buNone/>
            </a:pPr>
            <a:r>
              <a:rPr lang="en-GB" sz="2000" b="1"/>
              <a:t>2. Add More Layers</a:t>
            </a:r>
          </a:p>
          <a:p>
            <a:pPr marL="0" indent="0">
              <a:buNone/>
            </a:pPr>
            <a:r>
              <a:rPr lang="en-GB" sz="2000" b="1"/>
              <a:t>3. Optimise Hyperparameters</a:t>
            </a:r>
          </a:p>
          <a:p>
            <a:pPr marL="0" indent="0">
              <a:buNone/>
            </a:pPr>
            <a:r>
              <a:rPr lang="en-GB" sz="2000" b="1"/>
              <a:t>4. Use Advanced Optimisers</a:t>
            </a:r>
          </a:p>
          <a:p>
            <a:pPr marL="0" indent="0">
              <a:buNone/>
            </a:pPr>
            <a:r>
              <a:rPr lang="en-GB" sz="2000" b="1"/>
              <a:t>5. Transfer Learning</a:t>
            </a:r>
          </a:p>
          <a:p>
            <a:endParaRPr lang="en-GB" sz="2000"/>
          </a:p>
        </p:txBody>
      </p:sp>
      <p:pic>
        <p:nvPicPr>
          <p:cNvPr id="5" name="Picture 4" descr="Connected lines with dots and bokeh white light background">
            <a:extLst>
              <a:ext uri="{FF2B5EF4-FFF2-40B4-BE49-F238E27FC236}">
                <a16:creationId xmlns:a16="http://schemas.microsoft.com/office/drawing/2014/main" id="{2AD0AB25-796F-F284-3BB7-C443DA3CEF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944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16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E48B-6185-6520-9E32-280B034F1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 Model on CIFAR10 Image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FC27E2-675A-FC0B-4F4B-3C0F3FCE4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2287"/>
            <a:ext cx="7781925" cy="3152775"/>
          </a:xfrm>
        </p:spPr>
      </p:pic>
    </p:spTree>
    <p:extLst>
      <p:ext uri="{BB962C8B-B14F-4D97-AF65-F5344CB8AC3E}">
        <p14:creationId xmlns:p14="http://schemas.microsoft.com/office/powerpoint/2010/main" val="3654433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B862A8-95BF-4FA6-BDA5-29C3F2A69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212" y="469584"/>
            <a:ext cx="9929175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BBA15A-AE5E-E654-FBE3-4F07EED97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12" y="4978716"/>
            <a:ext cx="6457950" cy="1409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D10279-F087-E057-48C8-F892F82524BB}"/>
              </a:ext>
            </a:extLst>
          </p:cNvPr>
          <p:cNvSpPr/>
          <p:nvPr/>
        </p:nvSpPr>
        <p:spPr>
          <a:xfrm>
            <a:off x="720212" y="6086699"/>
            <a:ext cx="2133478" cy="37113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83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0AB2FC-3A44-7BA5-A090-2DE01A6160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838"/>
          <a:stretch/>
        </p:blipFill>
        <p:spPr>
          <a:xfrm>
            <a:off x="661220" y="272580"/>
            <a:ext cx="9773265" cy="42481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565321-F72D-CBCE-B869-E47D0DBF5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20" y="4488729"/>
            <a:ext cx="6572250" cy="148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4DA172D-5034-94D1-6795-DEEDD4517F8C}"/>
              </a:ext>
            </a:extLst>
          </p:cNvPr>
          <p:cNvSpPr/>
          <p:nvPr/>
        </p:nvSpPr>
        <p:spPr>
          <a:xfrm>
            <a:off x="735595" y="5690774"/>
            <a:ext cx="2133478" cy="37113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018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955FF-FFFA-2A01-6EC9-B61DB18B0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DA287-ECF9-E9E5-A054-6AAF8082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71" y="365125"/>
            <a:ext cx="11513574" cy="41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42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774B9-7A27-D399-B2A4-9934C3BD2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3D463-F0CB-984C-1356-38037A819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16" y="365125"/>
            <a:ext cx="11267768" cy="4868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C8B53B-B4CE-C7CD-F028-1BF0806AD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16" y="5233153"/>
            <a:ext cx="6705600" cy="152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0D28E7-5C07-45C3-5FA0-651E3EE7BB1D}"/>
              </a:ext>
            </a:extLst>
          </p:cNvPr>
          <p:cNvSpPr/>
          <p:nvPr/>
        </p:nvSpPr>
        <p:spPr>
          <a:xfrm>
            <a:off x="462116" y="6386023"/>
            <a:ext cx="2133478" cy="37113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1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6D6788-8326-F1CB-1D4D-77C73DB7D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447" y="470745"/>
            <a:ext cx="9934575" cy="3914775"/>
          </a:xfrm>
        </p:spPr>
      </p:pic>
    </p:spTree>
    <p:extLst>
      <p:ext uri="{BB962C8B-B14F-4D97-AF65-F5344CB8AC3E}">
        <p14:creationId xmlns:p14="http://schemas.microsoft.com/office/powerpoint/2010/main" val="1674809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B95DC-91E3-B6F0-D191-7EF624153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49A9-A4E0-0285-0B8A-BD1896738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2223CB-91BF-6380-0CC0-68E9A9663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4" y="265614"/>
            <a:ext cx="11353800" cy="6111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B76A9A-8987-4D1F-E780-953D88E05D79}"/>
              </a:ext>
            </a:extLst>
          </p:cNvPr>
          <p:cNvSpPr/>
          <p:nvPr/>
        </p:nvSpPr>
        <p:spPr>
          <a:xfrm>
            <a:off x="235974" y="6086699"/>
            <a:ext cx="2133478" cy="37113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176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B4586-EF0C-3869-3709-50292CE6F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0896D-6A98-00BC-9FC0-9562A3EE8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34569-9784-83DA-2F8E-BE7A0BB2F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16" y="261386"/>
            <a:ext cx="11021961" cy="609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83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9046FB8-E100-6C0E-8016-0158A0054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03" y="211751"/>
            <a:ext cx="10872172" cy="2364698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E696A-64DE-3E7E-31B3-87E2A562C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317" y="4576896"/>
            <a:ext cx="9659365" cy="1409698"/>
          </a:xfrm>
          <a:custGeom>
            <a:avLst/>
            <a:gdLst>
              <a:gd name="connsiteX0" fmla="*/ 0 w 9659365"/>
              <a:gd name="connsiteY0" fmla="*/ 0 h 1409698"/>
              <a:gd name="connsiteX1" fmla="*/ 761385 w 9659365"/>
              <a:gd name="connsiteY1" fmla="*/ 0 h 1409698"/>
              <a:gd name="connsiteX2" fmla="*/ 1426177 w 9659365"/>
              <a:gd name="connsiteY2" fmla="*/ 0 h 1409698"/>
              <a:gd name="connsiteX3" fmla="*/ 2187562 w 9659365"/>
              <a:gd name="connsiteY3" fmla="*/ 0 h 1409698"/>
              <a:gd name="connsiteX4" fmla="*/ 2465979 w 9659365"/>
              <a:gd name="connsiteY4" fmla="*/ 0 h 1409698"/>
              <a:gd name="connsiteX5" fmla="*/ 2937583 w 9659365"/>
              <a:gd name="connsiteY5" fmla="*/ 0 h 1409698"/>
              <a:gd name="connsiteX6" fmla="*/ 3698969 w 9659365"/>
              <a:gd name="connsiteY6" fmla="*/ 0 h 1409698"/>
              <a:gd name="connsiteX7" fmla="*/ 4073979 w 9659365"/>
              <a:gd name="connsiteY7" fmla="*/ 0 h 1409698"/>
              <a:gd name="connsiteX8" fmla="*/ 4545584 w 9659365"/>
              <a:gd name="connsiteY8" fmla="*/ 0 h 1409698"/>
              <a:gd name="connsiteX9" fmla="*/ 5210375 w 9659365"/>
              <a:gd name="connsiteY9" fmla="*/ 0 h 1409698"/>
              <a:gd name="connsiteX10" fmla="*/ 5875167 w 9659365"/>
              <a:gd name="connsiteY10" fmla="*/ 0 h 1409698"/>
              <a:gd name="connsiteX11" fmla="*/ 6250177 w 9659365"/>
              <a:gd name="connsiteY11" fmla="*/ 0 h 1409698"/>
              <a:gd name="connsiteX12" fmla="*/ 6721782 w 9659365"/>
              <a:gd name="connsiteY12" fmla="*/ 0 h 1409698"/>
              <a:gd name="connsiteX13" fmla="*/ 7096792 w 9659365"/>
              <a:gd name="connsiteY13" fmla="*/ 0 h 1409698"/>
              <a:gd name="connsiteX14" fmla="*/ 7375209 w 9659365"/>
              <a:gd name="connsiteY14" fmla="*/ 0 h 1409698"/>
              <a:gd name="connsiteX15" fmla="*/ 7653626 w 9659365"/>
              <a:gd name="connsiteY15" fmla="*/ 0 h 1409698"/>
              <a:gd name="connsiteX16" fmla="*/ 8028637 w 9659365"/>
              <a:gd name="connsiteY16" fmla="*/ 0 h 1409698"/>
              <a:gd name="connsiteX17" fmla="*/ 8596835 w 9659365"/>
              <a:gd name="connsiteY17" fmla="*/ 0 h 1409698"/>
              <a:gd name="connsiteX18" fmla="*/ 9165033 w 9659365"/>
              <a:gd name="connsiteY18" fmla="*/ 0 h 1409698"/>
              <a:gd name="connsiteX19" fmla="*/ 9659365 w 9659365"/>
              <a:gd name="connsiteY19" fmla="*/ 0 h 1409698"/>
              <a:gd name="connsiteX20" fmla="*/ 9659365 w 9659365"/>
              <a:gd name="connsiteY20" fmla="*/ 427608 h 1409698"/>
              <a:gd name="connsiteX21" fmla="*/ 9659365 w 9659365"/>
              <a:gd name="connsiteY21" fmla="*/ 869314 h 1409698"/>
              <a:gd name="connsiteX22" fmla="*/ 9659365 w 9659365"/>
              <a:gd name="connsiteY22" fmla="*/ 1409698 h 1409698"/>
              <a:gd name="connsiteX23" fmla="*/ 8994573 w 9659365"/>
              <a:gd name="connsiteY23" fmla="*/ 1409698 h 1409698"/>
              <a:gd name="connsiteX24" fmla="*/ 8716156 w 9659365"/>
              <a:gd name="connsiteY24" fmla="*/ 1409698 h 1409698"/>
              <a:gd name="connsiteX25" fmla="*/ 8437739 w 9659365"/>
              <a:gd name="connsiteY25" fmla="*/ 1409698 h 1409698"/>
              <a:gd name="connsiteX26" fmla="*/ 7966135 w 9659365"/>
              <a:gd name="connsiteY26" fmla="*/ 1409698 h 1409698"/>
              <a:gd name="connsiteX27" fmla="*/ 7204750 w 9659365"/>
              <a:gd name="connsiteY27" fmla="*/ 1409698 h 1409698"/>
              <a:gd name="connsiteX28" fmla="*/ 6829739 w 9659365"/>
              <a:gd name="connsiteY28" fmla="*/ 1409698 h 1409698"/>
              <a:gd name="connsiteX29" fmla="*/ 6164948 w 9659365"/>
              <a:gd name="connsiteY29" fmla="*/ 1409698 h 1409698"/>
              <a:gd name="connsiteX30" fmla="*/ 5789937 w 9659365"/>
              <a:gd name="connsiteY30" fmla="*/ 1409698 h 1409698"/>
              <a:gd name="connsiteX31" fmla="*/ 5125145 w 9659365"/>
              <a:gd name="connsiteY31" fmla="*/ 1409698 h 1409698"/>
              <a:gd name="connsiteX32" fmla="*/ 4653541 w 9659365"/>
              <a:gd name="connsiteY32" fmla="*/ 1409698 h 1409698"/>
              <a:gd name="connsiteX33" fmla="*/ 3988750 w 9659365"/>
              <a:gd name="connsiteY33" fmla="*/ 1409698 h 1409698"/>
              <a:gd name="connsiteX34" fmla="*/ 3323958 w 9659365"/>
              <a:gd name="connsiteY34" fmla="*/ 1409698 h 1409698"/>
              <a:gd name="connsiteX35" fmla="*/ 2948947 w 9659365"/>
              <a:gd name="connsiteY35" fmla="*/ 1409698 h 1409698"/>
              <a:gd name="connsiteX36" fmla="*/ 2477343 w 9659365"/>
              <a:gd name="connsiteY36" fmla="*/ 1409698 h 1409698"/>
              <a:gd name="connsiteX37" fmla="*/ 1812551 w 9659365"/>
              <a:gd name="connsiteY37" fmla="*/ 1409698 h 1409698"/>
              <a:gd name="connsiteX38" fmla="*/ 1147760 w 9659365"/>
              <a:gd name="connsiteY38" fmla="*/ 1409698 h 1409698"/>
              <a:gd name="connsiteX39" fmla="*/ 0 w 9659365"/>
              <a:gd name="connsiteY39" fmla="*/ 1409698 h 1409698"/>
              <a:gd name="connsiteX40" fmla="*/ 0 w 9659365"/>
              <a:gd name="connsiteY40" fmla="*/ 939799 h 1409698"/>
              <a:gd name="connsiteX41" fmla="*/ 0 w 9659365"/>
              <a:gd name="connsiteY41" fmla="*/ 469899 h 1409698"/>
              <a:gd name="connsiteX42" fmla="*/ 0 w 9659365"/>
              <a:gd name="connsiteY42" fmla="*/ 0 h 140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659365" h="1409698" fill="none" extrusionOk="0">
                <a:moveTo>
                  <a:pt x="0" y="0"/>
                </a:moveTo>
                <a:cubicBezTo>
                  <a:pt x="244536" y="-71892"/>
                  <a:pt x="516912" y="13944"/>
                  <a:pt x="761385" y="0"/>
                </a:cubicBezTo>
                <a:cubicBezTo>
                  <a:pt x="1005859" y="-13944"/>
                  <a:pt x="1097755" y="23307"/>
                  <a:pt x="1426177" y="0"/>
                </a:cubicBezTo>
                <a:cubicBezTo>
                  <a:pt x="1754599" y="-23307"/>
                  <a:pt x="2020246" y="46457"/>
                  <a:pt x="2187562" y="0"/>
                </a:cubicBezTo>
                <a:cubicBezTo>
                  <a:pt x="2354878" y="-46457"/>
                  <a:pt x="2334922" y="5694"/>
                  <a:pt x="2465979" y="0"/>
                </a:cubicBezTo>
                <a:cubicBezTo>
                  <a:pt x="2597036" y="-5694"/>
                  <a:pt x="2721339" y="12694"/>
                  <a:pt x="2937583" y="0"/>
                </a:cubicBezTo>
                <a:cubicBezTo>
                  <a:pt x="3153827" y="-12694"/>
                  <a:pt x="3416527" y="11010"/>
                  <a:pt x="3698969" y="0"/>
                </a:cubicBezTo>
                <a:cubicBezTo>
                  <a:pt x="3981411" y="-11010"/>
                  <a:pt x="3951618" y="16013"/>
                  <a:pt x="4073979" y="0"/>
                </a:cubicBezTo>
                <a:cubicBezTo>
                  <a:pt x="4196340" y="-16013"/>
                  <a:pt x="4412760" y="958"/>
                  <a:pt x="4545584" y="0"/>
                </a:cubicBezTo>
                <a:cubicBezTo>
                  <a:pt x="4678408" y="-958"/>
                  <a:pt x="4978235" y="49332"/>
                  <a:pt x="5210375" y="0"/>
                </a:cubicBezTo>
                <a:cubicBezTo>
                  <a:pt x="5442515" y="-49332"/>
                  <a:pt x="5623961" y="34608"/>
                  <a:pt x="5875167" y="0"/>
                </a:cubicBezTo>
                <a:cubicBezTo>
                  <a:pt x="6126373" y="-34608"/>
                  <a:pt x="6073235" y="3556"/>
                  <a:pt x="6250177" y="0"/>
                </a:cubicBezTo>
                <a:cubicBezTo>
                  <a:pt x="6427119" y="-3556"/>
                  <a:pt x="6549326" y="4849"/>
                  <a:pt x="6721782" y="0"/>
                </a:cubicBezTo>
                <a:cubicBezTo>
                  <a:pt x="6894239" y="-4849"/>
                  <a:pt x="6963418" y="28724"/>
                  <a:pt x="7096792" y="0"/>
                </a:cubicBezTo>
                <a:cubicBezTo>
                  <a:pt x="7230166" y="-28724"/>
                  <a:pt x="7239758" y="2512"/>
                  <a:pt x="7375209" y="0"/>
                </a:cubicBezTo>
                <a:cubicBezTo>
                  <a:pt x="7510660" y="-2512"/>
                  <a:pt x="7571548" y="31768"/>
                  <a:pt x="7653626" y="0"/>
                </a:cubicBezTo>
                <a:cubicBezTo>
                  <a:pt x="7735704" y="-31768"/>
                  <a:pt x="7925834" y="28054"/>
                  <a:pt x="8028637" y="0"/>
                </a:cubicBezTo>
                <a:cubicBezTo>
                  <a:pt x="8131440" y="-28054"/>
                  <a:pt x="8435930" y="39498"/>
                  <a:pt x="8596835" y="0"/>
                </a:cubicBezTo>
                <a:cubicBezTo>
                  <a:pt x="8757740" y="-39498"/>
                  <a:pt x="8952555" y="53813"/>
                  <a:pt x="9165033" y="0"/>
                </a:cubicBezTo>
                <a:cubicBezTo>
                  <a:pt x="9377511" y="-53813"/>
                  <a:pt x="9473866" y="12269"/>
                  <a:pt x="9659365" y="0"/>
                </a:cubicBezTo>
                <a:cubicBezTo>
                  <a:pt x="9692399" y="115875"/>
                  <a:pt x="9642559" y="253975"/>
                  <a:pt x="9659365" y="427608"/>
                </a:cubicBezTo>
                <a:cubicBezTo>
                  <a:pt x="9676171" y="601241"/>
                  <a:pt x="9654583" y="705137"/>
                  <a:pt x="9659365" y="869314"/>
                </a:cubicBezTo>
                <a:cubicBezTo>
                  <a:pt x="9664147" y="1033491"/>
                  <a:pt x="9650612" y="1293350"/>
                  <a:pt x="9659365" y="1409698"/>
                </a:cubicBezTo>
                <a:cubicBezTo>
                  <a:pt x="9462789" y="1420391"/>
                  <a:pt x="9234327" y="1399011"/>
                  <a:pt x="8994573" y="1409698"/>
                </a:cubicBezTo>
                <a:cubicBezTo>
                  <a:pt x="8754819" y="1420385"/>
                  <a:pt x="8849284" y="1408112"/>
                  <a:pt x="8716156" y="1409698"/>
                </a:cubicBezTo>
                <a:cubicBezTo>
                  <a:pt x="8583028" y="1411284"/>
                  <a:pt x="8568563" y="1398915"/>
                  <a:pt x="8437739" y="1409698"/>
                </a:cubicBezTo>
                <a:cubicBezTo>
                  <a:pt x="8306915" y="1420481"/>
                  <a:pt x="8123607" y="1391680"/>
                  <a:pt x="7966135" y="1409698"/>
                </a:cubicBezTo>
                <a:cubicBezTo>
                  <a:pt x="7808663" y="1427716"/>
                  <a:pt x="7533592" y="1355547"/>
                  <a:pt x="7204750" y="1409698"/>
                </a:cubicBezTo>
                <a:cubicBezTo>
                  <a:pt x="6875909" y="1463849"/>
                  <a:pt x="6972048" y="1372180"/>
                  <a:pt x="6829739" y="1409698"/>
                </a:cubicBezTo>
                <a:cubicBezTo>
                  <a:pt x="6687430" y="1447216"/>
                  <a:pt x="6360530" y="1364237"/>
                  <a:pt x="6164948" y="1409698"/>
                </a:cubicBezTo>
                <a:cubicBezTo>
                  <a:pt x="5969366" y="1455159"/>
                  <a:pt x="5969463" y="1398023"/>
                  <a:pt x="5789937" y="1409698"/>
                </a:cubicBezTo>
                <a:cubicBezTo>
                  <a:pt x="5610411" y="1421373"/>
                  <a:pt x="5413957" y="1388077"/>
                  <a:pt x="5125145" y="1409698"/>
                </a:cubicBezTo>
                <a:cubicBezTo>
                  <a:pt x="4836333" y="1431319"/>
                  <a:pt x="4805123" y="1397921"/>
                  <a:pt x="4653541" y="1409698"/>
                </a:cubicBezTo>
                <a:cubicBezTo>
                  <a:pt x="4501959" y="1421475"/>
                  <a:pt x="4275983" y="1362738"/>
                  <a:pt x="3988750" y="1409698"/>
                </a:cubicBezTo>
                <a:cubicBezTo>
                  <a:pt x="3701517" y="1456658"/>
                  <a:pt x="3648821" y="1339079"/>
                  <a:pt x="3323958" y="1409698"/>
                </a:cubicBezTo>
                <a:cubicBezTo>
                  <a:pt x="2999095" y="1480317"/>
                  <a:pt x="3047094" y="1369157"/>
                  <a:pt x="2948947" y="1409698"/>
                </a:cubicBezTo>
                <a:cubicBezTo>
                  <a:pt x="2850800" y="1450239"/>
                  <a:pt x="2692233" y="1361653"/>
                  <a:pt x="2477343" y="1409698"/>
                </a:cubicBezTo>
                <a:cubicBezTo>
                  <a:pt x="2262453" y="1457743"/>
                  <a:pt x="2002496" y="1357655"/>
                  <a:pt x="1812551" y="1409698"/>
                </a:cubicBezTo>
                <a:cubicBezTo>
                  <a:pt x="1622606" y="1461741"/>
                  <a:pt x="1479680" y="1400550"/>
                  <a:pt x="1147760" y="1409698"/>
                </a:cubicBezTo>
                <a:cubicBezTo>
                  <a:pt x="815840" y="1418846"/>
                  <a:pt x="444148" y="1310788"/>
                  <a:pt x="0" y="1409698"/>
                </a:cubicBezTo>
                <a:cubicBezTo>
                  <a:pt x="-37937" y="1299970"/>
                  <a:pt x="8827" y="1136596"/>
                  <a:pt x="0" y="939799"/>
                </a:cubicBezTo>
                <a:cubicBezTo>
                  <a:pt x="-8827" y="743002"/>
                  <a:pt x="17696" y="650489"/>
                  <a:pt x="0" y="469899"/>
                </a:cubicBezTo>
                <a:cubicBezTo>
                  <a:pt x="-17696" y="289309"/>
                  <a:pt x="32867" y="96335"/>
                  <a:pt x="0" y="0"/>
                </a:cubicBezTo>
                <a:close/>
              </a:path>
              <a:path w="9659365" h="1409698" stroke="0" extrusionOk="0">
                <a:moveTo>
                  <a:pt x="0" y="0"/>
                </a:moveTo>
                <a:cubicBezTo>
                  <a:pt x="117729" y="-53937"/>
                  <a:pt x="452455" y="58542"/>
                  <a:pt x="568198" y="0"/>
                </a:cubicBezTo>
                <a:cubicBezTo>
                  <a:pt x="683941" y="-58542"/>
                  <a:pt x="971077" y="81415"/>
                  <a:pt x="1329583" y="0"/>
                </a:cubicBezTo>
                <a:cubicBezTo>
                  <a:pt x="1688089" y="-81415"/>
                  <a:pt x="1773469" y="24667"/>
                  <a:pt x="2090968" y="0"/>
                </a:cubicBezTo>
                <a:cubicBezTo>
                  <a:pt x="2408467" y="-24667"/>
                  <a:pt x="2511942" y="40400"/>
                  <a:pt x="2659166" y="0"/>
                </a:cubicBezTo>
                <a:cubicBezTo>
                  <a:pt x="2806390" y="-40400"/>
                  <a:pt x="2999164" y="36966"/>
                  <a:pt x="3130771" y="0"/>
                </a:cubicBezTo>
                <a:cubicBezTo>
                  <a:pt x="3262379" y="-36966"/>
                  <a:pt x="3542503" y="24750"/>
                  <a:pt x="3698969" y="0"/>
                </a:cubicBezTo>
                <a:cubicBezTo>
                  <a:pt x="3855435" y="-24750"/>
                  <a:pt x="3981065" y="22782"/>
                  <a:pt x="4073979" y="0"/>
                </a:cubicBezTo>
                <a:cubicBezTo>
                  <a:pt x="4166893" y="-22782"/>
                  <a:pt x="4377503" y="35141"/>
                  <a:pt x="4545584" y="0"/>
                </a:cubicBezTo>
                <a:cubicBezTo>
                  <a:pt x="4713665" y="-35141"/>
                  <a:pt x="4910593" y="19013"/>
                  <a:pt x="5017188" y="0"/>
                </a:cubicBezTo>
                <a:cubicBezTo>
                  <a:pt x="5123783" y="-19013"/>
                  <a:pt x="5393939" y="12082"/>
                  <a:pt x="5488792" y="0"/>
                </a:cubicBezTo>
                <a:cubicBezTo>
                  <a:pt x="5583645" y="-12082"/>
                  <a:pt x="5847946" y="73528"/>
                  <a:pt x="6153584" y="0"/>
                </a:cubicBezTo>
                <a:cubicBezTo>
                  <a:pt x="6459222" y="-73528"/>
                  <a:pt x="6606467" y="48115"/>
                  <a:pt x="6818375" y="0"/>
                </a:cubicBezTo>
                <a:cubicBezTo>
                  <a:pt x="7030283" y="-48115"/>
                  <a:pt x="7107460" y="39250"/>
                  <a:pt x="7289980" y="0"/>
                </a:cubicBezTo>
                <a:cubicBezTo>
                  <a:pt x="7472501" y="-39250"/>
                  <a:pt x="7618652" y="12664"/>
                  <a:pt x="7858178" y="0"/>
                </a:cubicBezTo>
                <a:cubicBezTo>
                  <a:pt x="8097704" y="-12664"/>
                  <a:pt x="8443950" y="48521"/>
                  <a:pt x="8619563" y="0"/>
                </a:cubicBezTo>
                <a:cubicBezTo>
                  <a:pt x="8795177" y="-48521"/>
                  <a:pt x="8893961" y="13956"/>
                  <a:pt x="8994573" y="0"/>
                </a:cubicBezTo>
                <a:cubicBezTo>
                  <a:pt x="9095185" y="-13956"/>
                  <a:pt x="9504777" y="23595"/>
                  <a:pt x="9659365" y="0"/>
                </a:cubicBezTo>
                <a:cubicBezTo>
                  <a:pt x="9703112" y="223091"/>
                  <a:pt x="9656855" y="321545"/>
                  <a:pt x="9659365" y="498093"/>
                </a:cubicBezTo>
                <a:cubicBezTo>
                  <a:pt x="9661875" y="674641"/>
                  <a:pt x="9626367" y="784424"/>
                  <a:pt x="9659365" y="939799"/>
                </a:cubicBezTo>
                <a:cubicBezTo>
                  <a:pt x="9692363" y="1095174"/>
                  <a:pt x="9645925" y="1186063"/>
                  <a:pt x="9659365" y="1409698"/>
                </a:cubicBezTo>
                <a:cubicBezTo>
                  <a:pt x="9529795" y="1424791"/>
                  <a:pt x="9337397" y="1397095"/>
                  <a:pt x="9187761" y="1409698"/>
                </a:cubicBezTo>
                <a:cubicBezTo>
                  <a:pt x="9038125" y="1422301"/>
                  <a:pt x="8804600" y="1379570"/>
                  <a:pt x="8619563" y="1409698"/>
                </a:cubicBezTo>
                <a:cubicBezTo>
                  <a:pt x="8434526" y="1439826"/>
                  <a:pt x="8350357" y="1381351"/>
                  <a:pt x="8244552" y="1409698"/>
                </a:cubicBezTo>
                <a:cubicBezTo>
                  <a:pt x="8138747" y="1438045"/>
                  <a:pt x="7978968" y="1367578"/>
                  <a:pt x="7772948" y="1409698"/>
                </a:cubicBezTo>
                <a:cubicBezTo>
                  <a:pt x="7566928" y="1451818"/>
                  <a:pt x="7455306" y="1395950"/>
                  <a:pt x="7301344" y="1409698"/>
                </a:cubicBezTo>
                <a:cubicBezTo>
                  <a:pt x="7147382" y="1423446"/>
                  <a:pt x="7082381" y="1386377"/>
                  <a:pt x="7022927" y="1409698"/>
                </a:cubicBezTo>
                <a:cubicBezTo>
                  <a:pt x="6963473" y="1433019"/>
                  <a:pt x="6779071" y="1378157"/>
                  <a:pt x="6647916" y="1409698"/>
                </a:cubicBezTo>
                <a:cubicBezTo>
                  <a:pt x="6516761" y="1441239"/>
                  <a:pt x="6299829" y="1374901"/>
                  <a:pt x="6176312" y="1409698"/>
                </a:cubicBezTo>
                <a:cubicBezTo>
                  <a:pt x="6052795" y="1444495"/>
                  <a:pt x="5874552" y="1389934"/>
                  <a:pt x="5704707" y="1409698"/>
                </a:cubicBezTo>
                <a:cubicBezTo>
                  <a:pt x="5534863" y="1429462"/>
                  <a:pt x="5286326" y="1404678"/>
                  <a:pt x="5039916" y="1409698"/>
                </a:cubicBezTo>
                <a:cubicBezTo>
                  <a:pt x="4793506" y="1414718"/>
                  <a:pt x="4727666" y="1375232"/>
                  <a:pt x="4568311" y="1409698"/>
                </a:cubicBezTo>
                <a:cubicBezTo>
                  <a:pt x="4408956" y="1444164"/>
                  <a:pt x="4385127" y="1405991"/>
                  <a:pt x="4289894" y="1409698"/>
                </a:cubicBezTo>
                <a:cubicBezTo>
                  <a:pt x="4194661" y="1413405"/>
                  <a:pt x="4001144" y="1405227"/>
                  <a:pt x="3818290" y="1409698"/>
                </a:cubicBezTo>
                <a:cubicBezTo>
                  <a:pt x="3635436" y="1414169"/>
                  <a:pt x="3507693" y="1345194"/>
                  <a:pt x="3250092" y="1409698"/>
                </a:cubicBezTo>
                <a:cubicBezTo>
                  <a:pt x="2992491" y="1474202"/>
                  <a:pt x="3014157" y="1377231"/>
                  <a:pt x="2778488" y="1409698"/>
                </a:cubicBezTo>
                <a:cubicBezTo>
                  <a:pt x="2542819" y="1442165"/>
                  <a:pt x="2258138" y="1355226"/>
                  <a:pt x="2113696" y="1409698"/>
                </a:cubicBezTo>
                <a:cubicBezTo>
                  <a:pt x="1969254" y="1464170"/>
                  <a:pt x="1775758" y="1382611"/>
                  <a:pt x="1642092" y="1409698"/>
                </a:cubicBezTo>
                <a:cubicBezTo>
                  <a:pt x="1508426" y="1436785"/>
                  <a:pt x="1445443" y="1405502"/>
                  <a:pt x="1363675" y="1409698"/>
                </a:cubicBezTo>
                <a:cubicBezTo>
                  <a:pt x="1281907" y="1413894"/>
                  <a:pt x="1025316" y="1359399"/>
                  <a:pt x="795477" y="1409698"/>
                </a:cubicBezTo>
                <a:cubicBezTo>
                  <a:pt x="565638" y="1459997"/>
                  <a:pt x="268286" y="1325927"/>
                  <a:pt x="0" y="1409698"/>
                </a:cubicBezTo>
                <a:cubicBezTo>
                  <a:pt x="-57287" y="1204892"/>
                  <a:pt x="35259" y="1070113"/>
                  <a:pt x="0" y="925702"/>
                </a:cubicBezTo>
                <a:cubicBezTo>
                  <a:pt x="-35259" y="781291"/>
                  <a:pt x="55532" y="545934"/>
                  <a:pt x="0" y="441705"/>
                </a:cubicBezTo>
                <a:cubicBezTo>
                  <a:pt x="-55532" y="337476"/>
                  <a:pt x="42541" y="185798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68920345"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GB" dirty="0"/>
              <a:t>Repeat increasing no. of filters in convolutional layers and/or no. of convolutional layers</a:t>
            </a:r>
          </a:p>
          <a:p>
            <a:pPr marL="0" indent="0" algn="ctr">
              <a:buNone/>
            </a:pPr>
            <a:r>
              <a:rPr lang="en-GB" dirty="0"/>
              <a:t>&amp;</a:t>
            </a:r>
          </a:p>
          <a:p>
            <a:pPr marL="0" indent="0" algn="ctr">
              <a:buNone/>
            </a:pPr>
            <a:r>
              <a:rPr lang="en-GB" dirty="0"/>
              <a:t>Retrain the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2058C8-C072-1590-D86E-6F344233352E}"/>
              </a:ext>
            </a:extLst>
          </p:cNvPr>
          <p:cNvSpPr/>
          <p:nvPr/>
        </p:nvSpPr>
        <p:spPr>
          <a:xfrm>
            <a:off x="443097" y="2043766"/>
            <a:ext cx="3381144" cy="50440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EFE13-293C-8D31-4D30-3A7D39AB7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614" y="2705296"/>
            <a:ext cx="6457950" cy="1409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3EA5AD-1DF6-5A07-502C-ACB28AC59FFD}"/>
              </a:ext>
            </a:extLst>
          </p:cNvPr>
          <p:cNvSpPr/>
          <p:nvPr/>
        </p:nvSpPr>
        <p:spPr>
          <a:xfrm>
            <a:off x="5002614" y="3830974"/>
            <a:ext cx="2133478" cy="37113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7098D-B3D3-30F7-6CC1-8225809BB853}"/>
              </a:ext>
            </a:extLst>
          </p:cNvPr>
          <p:cNvSpPr txBox="1"/>
          <p:nvPr/>
        </p:nvSpPr>
        <p:spPr>
          <a:xfrm>
            <a:off x="2494149" y="3815812"/>
            <a:ext cx="170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Base Accuracy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2DA23D-EFDA-6095-FFBB-B812DAF4741E}"/>
              </a:ext>
            </a:extLst>
          </p:cNvPr>
          <p:cNvCxnSpPr/>
          <p:nvPr/>
        </p:nvCxnSpPr>
        <p:spPr>
          <a:xfrm>
            <a:off x="4193621" y="4016539"/>
            <a:ext cx="648916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7F11BF-9D9A-B6ED-0584-0CE8E8959B48}"/>
              </a:ext>
            </a:extLst>
          </p:cNvPr>
          <p:cNvSpPr txBox="1"/>
          <p:nvPr/>
        </p:nvSpPr>
        <p:spPr>
          <a:xfrm>
            <a:off x="622207" y="3105399"/>
            <a:ext cx="220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Optimised Accuracy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72D9D02-259A-17D5-F3B4-B7878A1AE45A}"/>
              </a:ext>
            </a:extLst>
          </p:cNvPr>
          <p:cNvCxnSpPr>
            <a:cxnSpLocks/>
          </p:cNvCxnSpPr>
          <p:nvPr/>
        </p:nvCxnSpPr>
        <p:spPr>
          <a:xfrm flipV="1">
            <a:off x="1921798" y="2548168"/>
            <a:ext cx="0" cy="62309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1255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1EFDF-A1D2-3755-5758-3BB634B6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362" y="3042337"/>
            <a:ext cx="3903483" cy="1325563"/>
          </a:xfrm>
        </p:spPr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B65B4-39E2-BFBA-6D5C-FC8C358D8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22" y="477592"/>
            <a:ext cx="10515600" cy="1558598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>
                <a:hlinkClick r:id="rId2"/>
              </a:rPr>
              <a:t>Sources for reference:</a:t>
            </a:r>
          </a:p>
          <a:p>
            <a:r>
              <a:rPr lang="en-GB" sz="1400" dirty="0">
                <a:hlinkClick r:id="rId2"/>
              </a:rPr>
              <a:t>https://www.slideshare.net/slideshow/data-augmentation-251429872/251429872</a:t>
            </a:r>
            <a:endParaRPr lang="en-GB" sz="1400" dirty="0"/>
          </a:p>
          <a:p>
            <a:r>
              <a:rPr lang="en-GB" sz="1400" dirty="0">
                <a:hlinkClick r:id="rId3"/>
              </a:rPr>
              <a:t>https://www.slideshare.net/slideshow/an-introduction-to-data-augmentation-techniques-in-ml-frameworks-a-presentation-from-amd/250110127#9</a:t>
            </a:r>
            <a:endParaRPr lang="en-GB" sz="1400" dirty="0"/>
          </a:p>
          <a:p>
            <a:endParaRPr lang="en-GB" sz="2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975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0F4FC-6ED2-1356-9689-86B0757C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Augmentation</a:t>
            </a:r>
          </a:p>
        </p:txBody>
      </p:sp>
      <p:graphicFrame>
        <p:nvGraphicFramePr>
          <p:cNvPr id="6" name="Google Shape;93;p14">
            <a:extLst>
              <a:ext uri="{FF2B5EF4-FFF2-40B4-BE49-F238E27FC236}">
                <a16:creationId xmlns:a16="http://schemas.microsoft.com/office/drawing/2014/main" id="{0323C7C5-EAA9-2D93-76EE-87F384331AA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708974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2018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9225" y="785425"/>
            <a:ext cx="6662776" cy="57006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192088" y="1996440"/>
            <a:ext cx="11807700" cy="4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7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-"/>
            </a:pPr>
            <a:r>
              <a:rPr lang="de-DE" sz="2500" dirty="0"/>
              <a:t>Expand the size of a training set </a:t>
            </a:r>
            <a:endParaRPr sz="2500" dirty="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de-DE" sz="2500" dirty="0"/>
              <a:t>by creating modified data from </a:t>
            </a:r>
            <a:endParaRPr sz="2500" dirty="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de-DE" sz="2500" dirty="0"/>
              <a:t>the existing one.</a:t>
            </a: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de-DE" sz="2500" dirty="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de-DE" sz="2500" dirty="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de-DE" sz="2500" dirty="0"/>
          </a:p>
          <a:p>
            <a:pPr marL="84138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- </a:t>
            </a:r>
            <a:r>
              <a:rPr lang="en-GB" sz="2500" dirty="0"/>
              <a:t>Significantly increases the diversity of data </a:t>
            </a:r>
          </a:p>
          <a:p>
            <a:pPr marL="26352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GB" sz="2500" dirty="0"/>
              <a:t>available for training our models, without actually </a:t>
            </a:r>
          </a:p>
          <a:p>
            <a:pPr marL="26352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GB" sz="2500" dirty="0"/>
              <a:t>collecting new data samples.</a:t>
            </a:r>
            <a:endParaRPr sz="2500" dirty="0"/>
          </a:p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500" dirty="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1558925" y="152400"/>
            <a:ext cx="104409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rPr lang="de-DE"/>
              <a:t>SEMINAR WEB ENGINEERING (WS 2020/2021)</a:t>
            </a:r>
            <a:br>
              <a:rPr lang="de-DE"/>
            </a:br>
            <a:r>
              <a:rPr lang="de-DE"/>
              <a:t>DATA AUGMENTATION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2"/>
          </p:nvPr>
        </p:nvSpPr>
        <p:spPr>
          <a:xfrm>
            <a:off x="192088" y="908050"/>
            <a:ext cx="11807700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de-DE" dirty="0"/>
              <a:t>What is Data Augmentation? 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192088" y="1996440"/>
            <a:ext cx="11807700" cy="4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de-DE" dirty="0"/>
              <a:t> </a:t>
            </a:r>
            <a:endParaRPr dirty="0"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2"/>
          </p:nvPr>
        </p:nvSpPr>
        <p:spPr>
          <a:xfrm>
            <a:off x="192088" y="908050"/>
            <a:ext cx="11807700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de-DE"/>
              <a:t>Purpose of Data Augmentation </a:t>
            </a:r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925" y="2316899"/>
            <a:ext cx="2224200" cy="22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9650" y="1935875"/>
            <a:ext cx="2814625" cy="28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2050" y="1836550"/>
            <a:ext cx="3013275" cy="301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773100" y="5134825"/>
            <a:ext cx="19113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de-DE" sz="2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Enlarge dataset</a:t>
            </a:r>
            <a:endParaRPr sz="2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4988775" y="5134825"/>
            <a:ext cx="20511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de-DE" sz="2500" b="0" i="0" u="none" strike="noStrike" cap="none" dirty="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Prevent overfitting</a:t>
            </a:r>
            <a:endParaRPr sz="2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8693838" y="5185525"/>
            <a:ext cx="31497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de-DE" sz="2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Improve performance model</a:t>
            </a:r>
            <a:endParaRPr sz="2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BC3C4-B24F-9806-BF13-947B655B8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__Source_Sans_3_4d9a39"/>
              </a:rPr>
              <a:t> Data Augmentation Advantages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C63B3-ECFB-2B25-650C-FE2963669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__Source_Sans_3_4d9a39"/>
              </a:rPr>
              <a:t>Reduce overfitting </a:t>
            </a:r>
          </a:p>
          <a:p>
            <a:pPr lvl="1"/>
            <a:r>
              <a:rPr lang="en-GB" b="0" i="0" dirty="0">
                <a:solidFill>
                  <a:srgbClr val="000000"/>
                </a:solidFill>
                <a:effectLst/>
                <a:latin typeface="__Source_Sans_3_4d9a39"/>
              </a:rPr>
              <a:t>You don’t want the network to memorize the features of training data. 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__Source_Sans_3_4d9a39"/>
              </a:rPr>
              <a:t>Faster training 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__Source_Sans_3_4d9a39"/>
              </a:rPr>
              <a:t>Increased accuracy 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__Source_Sans_3_4d9a39"/>
              </a:rPr>
              <a:t>Increased dataset size 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__Source_Sans_3_4d9a39"/>
              </a:rPr>
              <a:t>Makes your trained neural network invariant to different aspects </a:t>
            </a:r>
          </a:p>
          <a:p>
            <a:pPr lvl="1"/>
            <a:r>
              <a:rPr lang="en-GB" b="0" i="0" dirty="0">
                <a:solidFill>
                  <a:srgbClr val="000000"/>
                </a:solidFill>
                <a:effectLst/>
                <a:latin typeface="__Source_Sans_3_4d9a39"/>
              </a:rPr>
              <a:t>Translation </a:t>
            </a:r>
            <a:endParaRPr lang="en-GB" dirty="0">
              <a:solidFill>
                <a:srgbClr val="000000"/>
              </a:solidFill>
              <a:latin typeface="__Source_Sans_3_4d9a39"/>
            </a:endParaRPr>
          </a:p>
          <a:p>
            <a:pPr lvl="1"/>
            <a:r>
              <a:rPr lang="en-GB" b="0" i="0" dirty="0">
                <a:solidFill>
                  <a:srgbClr val="000000"/>
                </a:solidFill>
                <a:effectLst/>
                <a:latin typeface="__Source_Sans_3_4d9a39"/>
              </a:rPr>
              <a:t>Size </a:t>
            </a:r>
          </a:p>
          <a:p>
            <a:pPr lvl="1"/>
            <a:r>
              <a:rPr lang="en-GB" b="0" i="0" dirty="0">
                <a:solidFill>
                  <a:srgbClr val="000000"/>
                </a:solidFill>
                <a:effectLst/>
                <a:latin typeface="__Source_Sans_3_4d9a39"/>
              </a:rPr>
              <a:t>Illumination </a:t>
            </a:r>
          </a:p>
          <a:p>
            <a:pPr lvl="1"/>
            <a:r>
              <a:rPr lang="en-GB" b="0" i="0" dirty="0">
                <a:solidFill>
                  <a:srgbClr val="000000"/>
                </a:solidFill>
                <a:effectLst/>
                <a:latin typeface="__Source_Sans_3_4d9a39"/>
              </a:rPr>
              <a:t>Location  </a:t>
            </a:r>
          </a:p>
          <a:p>
            <a:pPr lvl="1"/>
            <a:r>
              <a:rPr lang="en-GB" b="0" i="0" dirty="0">
                <a:solidFill>
                  <a:srgbClr val="000000"/>
                </a:solidFill>
                <a:effectLst/>
                <a:latin typeface="__Source_Sans_3_4d9a39"/>
              </a:rPr>
              <a:t>Mask 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__Source_Sans_3_4d9a39"/>
              </a:rPr>
              <a:t>Add hard-to-get or rare variations to the dataset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736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body" idx="1"/>
          </p:nvPr>
        </p:nvSpPr>
        <p:spPr>
          <a:xfrm>
            <a:off x="150" y="1996450"/>
            <a:ext cx="12192000" cy="4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de-DE"/>
              <a:t> </a:t>
            </a:r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1558925" y="152400"/>
            <a:ext cx="104409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rPr lang="de-DE"/>
              <a:t>SEMINAR WEB ENGINEERING (WS 2020/2021)</a:t>
            </a:r>
            <a:br>
              <a:rPr lang="de-DE"/>
            </a:br>
            <a:r>
              <a:rPr lang="de-DE"/>
              <a:t>DATA AUGMENTATION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body" idx="2"/>
          </p:nvPr>
        </p:nvSpPr>
        <p:spPr>
          <a:xfrm>
            <a:off x="192088" y="908050"/>
            <a:ext cx="11807700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de-DE"/>
              <a:t>What to Augment!</a:t>
            </a:r>
            <a:endParaRPr/>
          </a:p>
        </p:txBody>
      </p:sp>
      <p:sp>
        <p:nvSpPr>
          <p:cNvPr id="127" name="Google Shape;127;p17"/>
          <p:cNvSpPr txBox="1"/>
          <p:nvPr/>
        </p:nvSpPr>
        <p:spPr>
          <a:xfrm>
            <a:off x="769450" y="4576800"/>
            <a:ext cx="12240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Audio</a:t>
            </a:r>
            <a:endParaRPr sz="2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4080050" y="4609825"/>
            <a:ext cx="12240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Texts</a:t>
            </a:r>
            <a:endParaRPr sz="2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7390650" y="4601900"/>
            <a:ext cx="15147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Images</a:t>
            </a:r>
            <a:endParaRPr sz="2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9761375" y="4609825"/>
            <a:ext cx="22782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Any other        </a:t>
            </a:r>
            <a:endParaRPr sz="2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types</a:t>
            </a:r>
            <a:endParaRPr sz="2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" name="Google Shape;131;p17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3774" y="2376028"/>
            <a:ext cx="1886102" cy="188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1410" y="2376028"/>
            <a:ext cx="1886102" cy="188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 descr="Shap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40366">
            <a:off x="764637" y="2524796"/>
            <a:ext cx="1588564" cy="158855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/>
          <p:nvPr/>
        </p:nvSpPr>
        <p:spPr>
          <a:xfrm>
            <a:off x="9963100" y="2360700"/>
            <a:ext cx="1886100" cy="18861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10702243" y="3130375"/>
            <a:ext cx="377400" cy="3774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11194924" y="3130375"/>
            <a:ext cx="377400" cy="3774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10239972" y="3130375"/>
            <a:ext cx="377400" cy="3774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>
            <a:spLocks noGrp="1"/>
          </p:cNvSpPr>
          <p:nvPr>
            <p:ph type="body" idx="1"/>
          </p:nvPr>
        </p:nvSpPr>
        <p:spPr>
          <a:xfrm>
            <a:off x="192138" y="2123890"/>
            <a:ext cx="11807700" cy="4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de-DE" sz="2500" b="1"/>
              <a:t>In my presentation focus topic is Data Augmentation.</a:t>
            </a:r>
            <a:endParaRPr sz="2500"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5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de-DE" sz="2500"/>
              <a:t>In my presentation </a:t>
            </a:r>
            <a:r>
              <a:rPr lang="de-DE" sz="2500" b="1">
                <a:solidFill>
                  <a:srgbClr val="FF0000"/>
                </a:solidFill>
              </a:rPr>
              <a:t>theme </a:t>
            </a:r>
            <a:r>
              <a:rPr lang="de-DE" sz="2500"/>
              <a:t>topic is Data Augmentation -- Synonym Replacement</a:t>
            </a:r>
            <a:endParaRPr sz="25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de-DE" sz="2500"/>
              <a:t>In my presentation focus topic is Data Augmentation </a:t>
            </a:r>
            <a:r>
              <a:rPr lang="de-DE" sz="2500" b="1">
                <a:solidFill>
                  <a:srgbClr val="FF0000"/>
                </a:solidFill>
              </a:rPr>
              <a:t>techniques</a:t>
            </a:r>
            <a:r>
              <a:rPr lang="de-DE" sz="2500"/>
              <a:t> -- Random Insertion</a:t>
            </a:r>
            <a:endParaRPr sz="25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de-DE" sz="2500"/>
              <a:t>In my presentation </a:t>
            </a:r>
            <a:r>
              <a:rPr lang="de-DE" sz="2500" b="1">
                <a:solidFill>
                  <a:srgbClr val="FF0000"/>
                </a:solidFill>
              </a:rPr>
              <a:t>topic focus </a:t>
            </a:r>
            <a:r>
              <a:rPr lang="de-DE" sz="2500"/>
              <a:t>is Data Augmentation -- Random Swap</a:t>
            </a:r>
            <a:endParaRPr sz="25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de-DE" sz="2500"/>
              <a:t>In my presentation focus topic Data Augmentation --Random Deletion</a:t>
            </a:r>
            <a:endParaRPr sz="25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5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5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5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5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5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500"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/>
          </p:nvPr>
        </p:nvSpPr>
        <p:spPr>
          <a:xfrm>
            <a:off x="1558925" y="152400"/>
            <a:ext cx="104409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rPr lang="de-DE"/>
              <a:t>SEMINAR WEB ENGINEERING (WS 2020/2021)</a:t>
            </a:r>
            <a:br>
              <a:rPr lang="de-DE"/>
            </a:br>
            <a:r>
              <a:rPr lang="de-DE"/>
              <a:t>DATA AUGMENTATION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body" idx="2"/>
          </p:nvPr>
        </p:nvSpPr>
        <p:spPr>
          <a:xfrm>
            <a:off x="192088" y="908050"/>
            <a:ext cx="11807700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Data Augmentation techniques : For Text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4594</TotalTime>
  <Words>603</Words>
  <Application>Microsoft Office PowerPoint</Application>
  <PresentationFormat>Widescreen</PresentationFormat>
  <Paragraphs>146</Paragraphs>
  <Slides>39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__Source_Sans_3_4d9a39</vt:lpstr>
      <vt:lpstr>Aptos</vt:lpstr>
      <vt:lpstr>Aptos Display</vt:lpstr>
      <vt:lpstr>Arial</vt:lpstr>
      <vt:lpstr>Calibri</vt:lpstr>
      <vt:lpstr>Roboto</vt:lpstr>
      <vt:lpstr>Office Theme</vt:lpstr>
      <vt:lpstr>1_Office Theme</vt:lpstr>
      <vt:lpstr>Data Driven AI</vt:lpstr>
      <vt:lpstr>Topics</vt:lpstr>
      <vt:lpstr>Optimising a CNN Model Performance</vt:lpstr>
      <vt:lpstr>Data Augmentation</vt:lpstr>
      <vt:lpstr>SEMINAR WEB ENGINEERING (WS 2020/2021) DATA AUGMENTATION </vt:lpstr>
      <vt:lpstr>PowerPoint Presentation</vt:lpstr>
      <vt:lpstr> Data Augmentation Advantages</vt:lpstr>
      <vt:lpstr>SEMINAR WEB ENGINEERING (WS 2020/2021) DATA AUGMENTATION </vt:lpstr>
      <vt:lpstr>SEMINAR WEB ENGINEERING (WS 2020/2021) DATA AUGMENTATION </vt:lpstr>
      <vt:lpstr>SEMINAR WEB ENGINEERING (WS 2020/2021) DATA AUGMENTATION </vt:lpstr>
      <vt:lpstr>Data Augmentation Categories for Images</vt:lpstr>
      <vt:lpstr>SEMINAR WEB ENGINEERING (WS 2020/2021) DATA AUGMENTATION </vt:lpstr>
      <vt:lpstr>Colour &amp; Illumination Examples</vt:lpstr>
      <vt:lpstr>Mixing Augmentations: Disruptive</vt:lpstr>
      <vt:lpstr>Geometric &amp; Displacement Distortion Examples</vt:lpstr>
      <vt:lpstr>Image Flipping</vt:lpstr>
      <vt:lpstr>Image Rotation</vt:lpstr>
      <vt:lpstr>Zooming</vt:lpstr>
      <vt:lpstr>Width and Height Shift</vt:lpstr>
      <vt:lpstr>Random Parameter Adjustments to Prevent Overfitting</vt:lpstr>
      <vt:lpstr>Random Geometric Distortion</vt:lpstr>
      <vt:lpstr>Different Use cases for Augmentations</vt:lpstr>
      <vt:lpstr>Bounding box Augmentations</vt:lpstr>
      <vt:lpstr>Segmantation Mask Augmentations</vt:lpstr>
      <vt:lpstr>SEMINAR WEB ENGINEERING (WS 2020/2021) DATA AUGMENTATION</vt:lpstr>
      <vt:lpstr>SEMINAR WEB ENGINEERING (WS 2020/2021) DATA AUGMENTATION</vt:lpstr>
      <vt:lpstr>PowerPoint Presentation</vt:lpstr>
      <vt:lpstr>Not All Augmentations Apply to All Datasets</vt:lpstr>
      <vt:lpstr>Optimising a CNN Model Performance A Programming Example</vt:lpstr>
      <vt:lpstr>CNN Model on CIFAR10 Image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Abirami Gunasekaran</dc:creator>
  <cp:lastModifiedBy>Abirami Gunasekaran</cp:lastModifiedBy>
  <cp:revision>98</cp:revision>
  <dcterms:created xsi:type="dcterms:W3CDTF">2024-11-22T18:50:18Z</dcterms:created>
  <dcterms:modified xsi:type="dcterms:W3CDTF">2024-11-25T23:27:04Z</dcterms:modified>
</cp:coreProperties>
</file>